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notesMasterIdLst>
    <p:notesMasterId r:id="rId30"/>
  </p:notesMasterIdLst>
  <p:sldIdLst>
    <p:sldId id="622" r:id="rId8"/>
    <p:sldId id="651" r:id="rId9"/>
    <p:sldId id="629" r:id="rId10"/>
    <p:sldId id="630" r:id="rId11"/>
    <p:sldId id="648" r:id="rId12"/>
    <p:sldId id="631" r:id="rId13"/>
    <p:sldId id="632" r:id="rId14"/>
    <p:sldId id="624" r:id="rId15"/>
    <p:sldId id="625" r:id="rId16"/>
    <p:sldId id="634" r:id="rId17"/>
    <p:sldId id="636" r:id="rId18"/>
    <p:sldId id="637" r:id="rId19"/>
    <p:sldId id="638" r:id="rId20"/>
    <p:sldId id="586" r:id="rId21"/>
    <p:sldId id="640" r:id="rId22"/>
    <p:sldId id="642" r:id="rId23"/>
    <p:sldId id="643" r:id="rId24"/>
    <p:sldId id="652" r:id="rId25"/>
    <p:sldId id="653" r:id="rId26"/>
    <p:sldId id="645" r:id="rId27"/>
    <p:sldId id="278" r:id="rId28"/>
    <p:sldId id="65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na Zicherman" initials="NZ" lastIdx="38" clrIdx="0">
    <p:extLst>
      <p:ext uri="{19B8F6BF-5375-455C-9EA6-DF929625EA0E}">
        <p15:presenceInfo xmlns:p15="http://schemas.microsoft.com/office/powerpoint/2012/main" userId="S::nzicherman@unicef.org::57d952fa-71d5-41af-8ee7-6d7bc6bd8bca" providerId="AD"/>
      </p:ext>
    </p:extLst>
  </p:cmAuthor>
  <p:cmAuthor id="2" name="Rasika Sridhar Sethi" initials="RSS" lastIdx="4" clrIdx="1">
    <p:extLst>
      <p:ext uri="{19B8F6BF-5375-455C-9EA6-DF929625EA0E}">
        <p15:presenceInfo xmlns:p15="http://schemas.microsoft.com/office/powerpoint/2012/main" userId="S::rsridharsethi@unicef.org::6882d7a4-87f7-476b-be46-5cb5690bad5d" providerId="AD"/>
      </p:ext>
    </p:extLst>
  </p:cmAuthor>
  <p:cmAuthor id="3" name="Emre Uckardesler" initials="EU" lastIdx="25" clrIdx="2">
    <p:extLst>
      <p:ext uri="{19B8F6BF-5375-455C-9EA6-DF929625EA0E}">
        <p15:presenceInfo xmlns:p15="http://schemas.microsoft.com/office/powerpoint/2012/main" userId="S::euckardesler@unicef.org::fc01b749-b5ee-495c-bd61-b64cd8ebdcfe" providerId="AD"/>
      </p:ext>
    </p:extLst>
  </p:cmAuthor>
  <p:cmAuthor id="4" name="James Gray" initials="JG" lastIdx="7" clrIdx="3">
    <p:extLst>
      <p:ext uri="{19B8F6BF-5375-455C-9EA6-DF929625EA0E}">
        <p15:presenceInfo xmlns:p15="http://schemas.microsoft.com/office/powerpoint/2012/main" userId="S::jgray@unicef.org::f7c731a8-d4b9-44fc-b69c-ac80dcd1317a" providerId="AD"/>
      </p:ext>
    </p:extLst>
  </p:cmAuthor>
  <p:cmAuthor id="5" name="Goktan Kocyildirim" initials="GK" lastIdx="5" clrIdx="4">
    <p:extLst>
      <p:ext uri="{19B8F6BF-5375-455C-9EA6-DF929625EA0E}">
        <p15:presenceInfo xmlns:p15="http://schemas.microsoft.com/office/powerpoint/2012/main" userId="S::gkocyildirim@unicef.org::c8f81c53-7e96-4440-8696-df349494b8b0" providerId="AD"/>
      </p:ext>
    </p:extLst>
  </p:cmAuthor>
  <p:cmAuthor id="6" name="Pinar Oktem" initials="PO" lastIdx="2" clrIdx="5">
    <p:extLst>
      <p:ext uri="{19B8F6BF-5375-455C-9EA6-DF929625EA0E}">
        <p15:presenceInfo xmlns:p15="http://schemas.microsoft.com/office/powerpoint/2012/main" userId="S::poktem@unicef.org::8f61eb20-2ea4-4ee0-ad29-786b17108ac5" providerId="AD"/>
      </p:ext>
    </p:extLst>
  </p:cmAuthor>
  <p:cmAuthor id="7" name="Eylen Savur" initials="ES" lastIdx="3" clrIdx="6">
    <p:extLst>
      <p:ext uri="{19B8F6BF-5375-455C-9EA6-DF929625EA0E}">
        <p15:presenceInfo xmlns:p15="http://schemas.microsoft.com/office/powerpoint/2012/main" userId="S::esavur@unicef.org::71aadf33-d3aa-4930-bb2f-faac37d52b02" providerId="AD"/>
      </p:ext>
    </p:extLst>
  </p:cmAuthor>
  <p:cmAuthor id="8" name="Dilek Karagoz" initials="DK" lastIdx="4" clrIdx="7">
    <p:extLst>
      <p:ext uri="{19B8F6BF-5375-455C-9EA6-DF929625EA0E}">
        <p15:presenceInfo xmlns:p15="http://schemas.microsoft.com/office/powerpoint/2012/main" userId="S::dkaragoz@unicef.org::3aa8585e-5500-46d5-8b70-c6b6f0fc1c06" providerId="AD"/>
      </p:ext>
    </p:extLst>
  </p:cmAuthor>
  <p:cmAuthor id="9" name="UNICEF Education" initials="UNICEF" lastIdx="9" clrIdx="8">
    <p:extLst>
      <p:ext uri="{19B8F6BF-5375-455C-9EA6-DF929625EA0E}">
        <p15:presenceInfo xmlns:p15="http://schemas.microsoft.com/office/powerpoint/2012/main" userId="UNICEF Education" providerId="None"/>
      </p:ext>
    </p:extLst>
  </p:cmAuthor>
  <p:cmAuthor id="10" name="Lang Ma" initials="LM" lastIdx="4" clrIdx="9">
    <p:extLst>
      <p:ext uri="{19B8F6BF-5375-455C-9EA6-DF929625EA0E}">
        <p15:presenceInfo xmlns:p15="http://schemas.microsoft.com/office/powerpoint/2012/main" userId="S::lma@unicef.org::28533c65-321f-4495-a8a8-e5bddf1dbbfc" providerId="AD"/>
      </p:ext>
    </p:extLst>
  </p:cmAuthor>
  <p:cmAuthor id="11" name="Mais El Reem Zuhaika" initials="MERZ" lastIdx="1" clrIdx="10">
    <p:extLst>
      <p:ext uri="{19B8F6BF-5375-455C-9EA6-DF929625EA0E}">
        <p15:presenceInfo xmlns:p15="http://schemas.microsoft.com/office/powerpoint/2012/main" userId="S::mzuhaika@unicef.org::56bfd086-492e-4b77-950d-1af9d70afafe" providerId="AD"/>
      </p:ext>
    </p:extLst>
  </p:cmAuthor>
  <p:cmAuthor id="12" name="Derya Dostlar" initials="DD" lastIdx="1" clrIdx="11">
    <p:extLst>
      <p:ext uri="{19B8F6BF-5375-455C-9EA6-DF929625EA0E}">
        <p15:presenceInfo xmlns:p15="http://schemas.microsoft.com/office/powerpoint/2012/main" userId="S::ddostlar@unicef.org::dbeb5928-6e46-4803-bf91-1505ac4d5032" providerId="AD"/>
      </p:ext>
    </p:extLst>
  </p:cmAuthor>
  <p:cmAuthor id="13" name="Nangar Soomro" initials="NS" lastIdx="1" clrIdx="12">
    <p:extLst>
      <p:ext uri="{19B8F6BF-5375-455C-9EA6-DF929625EA0E}">
        <p15:presenceInfo xmlns:p15="http://schemas.microsoft.com/office/powerpoint/2012/main" userId="S::nsoomro@unicef.org::762608f1-a16d-4538-ad07-c451805070bb" providerId="AD"/>
      </p:ext>
    </p:extLst>
  </p:cmAuthor>
  <p:cmAuthor id="14" name="Mehmet Ali Torunoglu" initials="MT" lastIdx="3" clrIdx="13">
    <p:extLst>
      <p:ext uri="{19B8F6BF-5375-455C-9EA6-DF929625EA0E}">
        <p15:presenceInfo xmlns:p15="http://schemas.microsoft.com/office/powerpoint/2012/main" userId="S::mtorunoglu@unicef.org::387a00f8-1094-4bb7-ae8a-815a8e564243" providerId="AD"/>
      </p:ext>
    </p:extLst>
  </p:cmAuthor>
  <p:cmAuthor id="15" name="Farhod Khamidov" initials="FKh" lastIdx="1" clrIdx="14">
    <p:extLst>
      <p:ext uri="{19B8F6BF-5375-455C-9EA6-DF929625EA0E}">
        <p15:presenceInfo xmlns:p15="http://schemas.microsoft.com/office/powerpoint/2012/main" userId="Farhod Khamidov" providerId="None"/>
      </p:ext>
    </p:extLst>
  </p:cmAuthor>
  <p:cmAuthor id="16" name="Dragan Markovic" initials="DM" lastIdx="1" clrIdx="15">
    <p:extLst>
      <p:ext uri="{19B8F6BF-5375-455C-9EA6-DF929625EA0E}">
        <p15:presenceInfo xmlns:p15="http://schemas.microsoft.com/office/powerpoint/2012/main" userId="S::dmarkovic@unicef.org::94fd38b1-9737-472a-b64a-ea63461bad0e" providerId="AD"/>
      </p:ext>
    </p:extLst>
  </p:cmAuthor>
  <p:cmAuthor id="17" name="Pashmina Naz Ali" initials="PNA" lastIdx="6" clrIdx="16">
    <p:extLst>
      <p:ext uri="{19B8F6BF-5375-455C-9EA6-DF929625EA0E}">
        <p15:presenceInfo xmlns:p15="http://schemas.microsoft.com/office/powerpoint/2012/main" userId="S::pnali@unicef.org::9b846d1c-c7fa-4a4b-b9bc-ca0123085bbe" providerId="AD"/>
      </p:ext>
    </p:extLst>
  </p:cmAuthor>
  <p:cmAuthor id="18" name="Belun Unluturk" initials="BU" lastIdx="10" clrIdx="17">
    <p:extLst>
      <p:ext uri="{19B8F6BF-5375-455C-9EA6-DF929625EA0E}">
        <p15:presenceInfo xmlns:p15="http://schemas.microsoft.com/office/powerpoint/2012/main" userId="S::bunluturk@unicef.org::1081c024-4eed-427f-86a8-5b9743b46b78" providerId="AD"/>
      </p:ext>
    </p:extLst>
  </p:cmAuthor>
  <p:cmAuthor id="19" name="Nazli Adal" initials="NA" lastIdx="3" clrIdx="18">
    <p:extLst>
      <p:ext uri="{19B8F6BF-5375-455C-9EA6-DF929625EA0E}">
        <p15:presenceInfo xmlns:p15="http://schemas.microsoft.com/office/powerpoint/2012/main" userId="S::nadal@unicef.org::73ee87fb-ae96-4645-a5a5-a23dd9a63e98" providerId="AD"/>
      </p:ext>
    </p:extLst>
  </p:cmAuthor>
  <p:cmAuthor id="20" name="Smart" initials="M" lastIdx="2" clrIdx="19">
    <p:extLst>
      <p:ext uri="{19B8F6BF-5375-455C-9EA6-DF929625EA0E}">
        <p15:presenceInfo xmlns:p15="http://schemas.microsoft.com/office/powerpoint/2012/main" userId="Sma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B6DF"/>
    <a:srgbClr val="00CCFF"/>
    <a:srgbClr val="B482DA"/>
    <a:srgbClr val="BF9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69C5F8-FDBC-494C-9247-D1B4FE8C4F30}" v="273" dt="2021-06-29T07:29:56.544"/>
    <p1510:client id="{3D20CA04-0885-7EE8-F7E8-4FE61D031D5E}" v="3" dt="2021-06-28T11:24:31.322"/>
    <p1510:client id="{59E2112C-F551-0D1C-6E16-13A87E84C57C}" v="214" dt="2021-06-28T15:33:16.964"/>
    <p1510:client id="{6B451742-DA56-D744-2C3D-5D20C08A44E7}" v="22" dt="2021-06-28T19:21:58.020"/>
    <p1510:client id="{6F14DDD6-3512-0CA5-DB42-DDDA1C9AA361}" v="273" dt="2021-06-29T03:27:25.496"/>
    <p1510:client id="{87E62FC6-F2A0-7893-EA3E-9FBC5F86AF71}" v="167" dt="2021-06-28T14:43:52.777"/>
    <p1510:client id="{99D12711-1804-C53F-74E3-39201FD6654D}" v="938" dt="2021-06-29T06:55:02.541"/>
    <p1510:client id="{B92F4D8B-DC21-AE96-9481-35A0EEA047E4}" v="228" dt="2021-06-29T07:36:31.922"/>
    <p1510:client id="{BA8C4EE0-EDD2-4009-BD5C-301BD8FA7BBB}" v="467" dt="2021-06-29T08:43:50.570"/>
    <p1510:client id="{BEF53EBF-1507-2768-2B8F-D68294A3E623}" v="75" dt="2021-06-28T11:41:19.334"/>
    <p1510:client id="{D0EE2E76-BBD0-188C-E0A9-EC9B4AE4311C}" v="8" dt="2021-06-29T08:47:17.370"/>
    <p1510:client id="{E4C33F16-F66E-0BCE-4E30-988517345FE3}" v="196" dt="2021-06-28T15:33:01.5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met Buldu" userId="S::mbuldu@unicef.org::ed1bfa55-441f-43dc-8a33-f81cc07685a4" providerId="AD" clId="Web-{6B451742-DA56-D744-2C3D-5D20C08A44E7}"/>
    <pc:docChg chg="modSld">
      <pc:chgData name="Mehmet Buldu" userId="S::mbuldu@unicef.org::ed1bfa55-441f-43dc-8a33-f81cc07685a4" providerId="AD" clId="Web-{6B451742-DA56-D744-2C3D-5D20C08A44E7}" dt="2021-06-28T19:21:55.254" v="8" actId="20577"/>
      <pc:docMkLst>
        <pc:docMk/>
      </pc:docMkLst>
      <pc:sldChg chg="modSp">
        <pc:chgData name="Mehmet Buldu" userId="S::mbuldu@unicef.org::ed1bfa55-441f-43dc-8a33-f81cc07685a4" providerId="AD" clId="Web-{6B451742-DA56-D744-2C3D-5D20C08A44E7}" dt="2021-06-28T19:21:55.254" v="8" actId="20577"/>
        <pc:sldMkLst>
          <pc:docMk/>
          <pc:sldMk cId="2854261010" sldId="624"/>
        </pc:sldMkLst>
        <pc:spChg chg="mod">
          <ac:chgData name="Mehmet Buldu" userId="S::mbuldu@unicef.org::ed1bfa55-441f-43dc-8a33-f81cc07685a4" providerId="AD" clId="Web-{6B451742-DA56-D744-2C3D-5D20C08A44E7}" dt="2021-06-28T19:21:48.269" v="6" actId="20577"/>
          <ac:spMkLst>
            <pc:docMk/>
            <pc:sldMk cId="2854261010" sldId="624"/>
            <ac:spMk id="3" creationId="{952AAE6D-8D0E-4043-B6EE-7D7BDBB33524}"/>
          </ac:spMkLst>
        </pc:spChg>
        <pc:spChg chg="mod">
          <ac:chgData name="Mehmet Buldu" userId="S::mbuldu@unicef.org::ed1bfa55-441f-43dc-8a33-f81cc07685a4" providerId="AD" clId="Web-{6B451742-DA56-D744-2C3D-5D20C08A44E7}" dt="2021-06-28T19:21:55.254" v="8" actId="20577"/>
          <ac:spMkLst>
            <pc:docMk/>
            <pc:sldMk cId="2854261010" sldId="624"/>
            <ac:spMk id="7" creationId="{FFFC86F5-C782-4F6D-9929-BA38107ECA3D}"/>
          </ac:spMkLst>
        </pc:spChg>
      </pc:sldChg>
      <pc:sldChg chg="modSp">
        <pc:chgData name="Mehmet Buldu" userId="S::mbuldu@unicef.org::ed1bfa55-441f-43dc-8a33-f81cc07685a4" providerId="AD" clId="Web-{6B451742-DA56-D744-2C3D-5D20C08A44E7}" dt="2021-06-28T19:20:15.737" v="5" actId="1076"/>
        <pc:sldMkLst>
          <pc:docMk/>
          <pc:sldMk cId="1588666030" sldId="631"/>
        </pc:sldMkLst>
        <pc:spChg chg="mod">
          <ac:chgData name="Mehmet Buldu" userId="S::mbuldu@unicef.org::ed1bfa55-441f-43dc-8a33-f81cc07685a4" providerId="AD" clId="Web-{6B451742-DA56-D744-2C3D-5D20C08A44E7}" dt="2021-06-28T19:19:22.034" v="1" actId="20577"/>
          <ac:spMkLst>
            <pc:docMk/>
            <pc:sldMk cId="1588666030" sldId="631"/>
            <ac:spMk id="3" creationId="{4EB20467-9BAD-48F7-923C-27DF5F9A9B21}"/>
          </ac:spMkLst>
        </pc:spChg>
        <pc:spChg chg="mod">
          <ac:chgData name="Mehmet Buldu" userId="S::mbuldu@unicef.org::ed1bfa55-441f-43dc-8a33-f81cc07685a4" providerId="AD" clId="Web-{6B451742-DA56-D744-2C3D-5D20C08A44E7}" dt="2021-06-28T19:20:15.737" v="5" actId="1076"/>
          <ac:spMkLst>
            <pc:docMk/>
            <pc:sldMk cId="1588666030" sldId="631"/>
            <ac:spMk id="4" creationId="{C1EE822D-495B-4279-8421-97E07EC442D7}"/>
          </ac:spMkLst>
        </pc:spChg>
      </pc:sldChg>
      <pc:sldChg chg="modSp">
        <pc:chgData name="Mehmet Buldu" userId="S::mbuldu@unicef.org::ed1bfa55-441f-43dc-8a33-f81cc07685a4" providerId="AD" clId="Web-{6B451742-DA56-D744-2C3D-5D20C08A44E7}" dt="2021-06-28T19:20:00.628" v="4" actId="20577"/>
        <pc:sldMkLst>
          <pc:docMk/>
          <pc:sldMk cId="2062096522" sldId="651"/>
        </pc:sldMkLst>
        <pc:spChg chg="mod">
          <ac:chgData name="Mehmet Buldu" userId="S::mbuldu@unicef.org::ed1bfa55-441f-43dc-8a33-f81cc07685a4" providerId="AD" clId="Web-{6B451742-DA56-D744-2C3D-5D20C08A44E7}" dt="2021-06-28T19:20:00.628" v="4" actId="20577"/>
          <ac:spMkLst>
            <pc:docMk/>
            <pc:sldMk cId="2062096522" sldId="651"/>
            <ac:spMk id="38" creationId="{FF710C82-FA21-4483-9CB2-4D42E917C1DB}"/>
          </ac:spMkLst>
        </pc:spChg>
      </pc:sldChg>
    </pc:docChg>
  </pc:docChgLst>
  <pc:docChgLst>
    <pc:chgData name="Belun Unluturk" userId="S::bunluturk@unicef.org::1081c024-4eed-427f-86a8-5b9743b46b78" providerId="AD" clId="Web-{85307C40-BA2D-B1E0-D32A-8C856BDC4C61}"/>
    <pc:docChg chg="modSld">
      <pc:chgData name="Belun Unluturk" userId="S::bunluturk@unicef.org::1081c024-4eed-427f-86a8-5b9743b46b78" providerId="AD" clId="Web-{85307C40-BA2D-B1E0-D32A-8C856BDC4C61}" dt="2021-06-28T08:32:15.392" v="2" actId="20577"/>
      <pc:docMkLst>
        <pc:docMk/>
      </pc:docMkLst>
      <pc:sldChg chg="modSp">
        <pc:chgData name="Belun Unluturk" userId="S::bunluturk@unicef.org::1081c024-4eed-427f-86a8-5b9743b46b78" providerId="AD" clId="Web-{85307C40-BA2D-B1E0-D32A-8C856BDC4C61}" dt="2021-06-28T08:32:15.392" v="2" actId="20577"/>
        <pc:sldMkLst>
          <pc:docMk/>
          <pc:sldMk cId="2612298772" sldId="642"/>
        </pc:sldMkLst>
        <pc:spChg chg="mod">
          <ac:chgData name="Belun Unluturk" userId="S::bunluturk@unicef.org::1081c024-4eed-427f-86a8-5b9743b46b78" providerId="AD" clId="Web-{85307C40-BA2D-B1E0-D32A-8C856BDC4C61}" dt="2021-06-28T08:32:15.392" v="2" actId="20577"/>
          <ac:spMkLst>
            <pc:docMk/>
            <pc:sldMk cId="2612298772" sldId="642"/>
            <ac:spMk id="18" creationId="{6B085465-F8DC-4582-8E26-2CC1D7A60C5E}"/>
          </ac:spMkLst>
        </pc:spChg>
      </pc:sldChg>
    </pc:docChg>
  </pc:docChgLst>
  <pc:docChgLst>
    <pc:chgData name="Eylen Savur" userId="S::esavur@unicef.org::71aadf33-d3aa-4930-bb2f-faac37d52b02" providerId="AD" clId="Web-{3D20CA04-0885-7EE8-F7E8-4FE61D031D5E}"/>
    <pc:docChg chg="modSld">
      <pc:chgData name="Eylen Savur" userId="S::esavur@unicef.org::71aadf33-d3aa-4930-bb2f-faac37d52b02" providerId="AD" clId="Web-{3D20CA04-0885-7EE8-F7E8-4FE61D031D5E}" dt="2021-06-28T11:24:31.322" v="2"/>
      <pc:docMkLst>
        <pc:docMk/>
      </pc:docMkLst>
      <pc:sldChg chg="addSp delSp modSp">
        <pc:chgData name="Eylen Savur" userId="S::esavur@unicef.org::71aadf33-d3aa-4930-bb2f-faac37d52b02" providerId="AD" clId="Web-{3D20CA04-0885-7EE8-F7E8-4FE61D031D5E}" dt="2021-06-28T11:24:31.322" v="2"/>
        <pc:sldMkLst>
          <pc:docMk/>
          <pc:sldMk cId="3621903657" sldId="652"/>
        </pc:sldMkLst>
        <pc:spChg chg="add del mod">
          <ac:chgData name="Eylen Savur" userId="S::esavur@unicef.org::71aadf33-d3aa-4930-bb2f-faac37d52b02" providerId="AD" clId="Web-{3D20CA04-0885-7EE8-F7E8-4FE61D031D5E}" dt="2021-06-28T11:24:31.322" v="2"/>
          <ac:spMkLst>
            <pc:docMk/>
            <pc:sldMk cId="3621903657" sldId="652"/>
            <ac:spMk id="6" creationId="{208E5ACF-542C-4F1D-9707-1058865F072B}"/>
          </ac:spMkLst>
        </pc:spChg>
      </pc:sldChg>
    </pc:docChg>
  </pc:docChgLst>
  <pc:docChgLst>
    <pc:chgData name="Goktan Kocyildirim" userId="S::gkocyildirim@unicef.org::c8f81c53-7e96-4440-8696-df349494b8b0" providerId="AD" clId="Web-{6F14DDD6-3512-0CA5-DB42-DDDA1C9AA361}"/>
    <pc:docChg chg="modSld">
      <pc:chgData name="Goktan Kocyildirim" userId="S::gkocyildirim@unicef.org::c8f81c53-7e96-4440-8696-df349494b8b0" providerId="AD" clId="Web-{6F14DDD6-3512-0CA5-DB42-DDDA1C9AA361}" dt="2021-06-29T03:27:25.496" v="155" actId="20577"/>
      <pc:docMkLst>
        <pc:docMk/>
      </pc:docMkLst>
      <pc:sldChg chg="modSp">
        <pc:chgData name="Goktan Kocyildirim" userId="S::gkocyildirim@unicef.org::c8f81c53-7e96-4440-8696-df349494b8b0" providerId="AD" clId="Web-{6F14DDD6-3512-0CA5-DB42-DDDA1C9AA361}" dt="2021-06-29T03:20:25.190" v="84" actId="20577"/>
        <pc:sldMkLst>
          <pc:docMk/>
          <pc:sldMk cId="885582992" sldId="643"/>
        </pc:sldMkLst>
        <pc:spChg chg="mod">
          <ac:chgData name="Goktan Kocyildirim" userId="S::gkocyildirim@unicef.org::c8f81c53-7e96-4440-8696-df349494b8b0" providerId="AD" clId="Web-{6F14DDD6-3512-0CA5-DB42-DDDA1C9AA361}" dt="2021-06-29T03:17:49.652" v="0" actId="20577"/>
          <ac:spMkLst>
            <pc:docMk/>
            <pc:sldMk cId="885582992" sldId="643"/>
            <ac:spMk id="3" creationId="{952AAE6D-8D0E-4043-B6EE-7D7BDBB33524}"/>
          </ac:spMkLst>
        </pc:spChg>
        <pc:spChg chg="mod">
          <ac:chgData name="Goktan Kocyildirim" userId="S::gkocyildirim@unicef.org::c8f81c53-7e96-4440-8696-df349494b8b0" providerId="AD" clId="Web-{6F14DDD6-3512-0CA5-DB42-DDDA1C9AA361}" dt="2021-06-29T03:19:44.532" v="62" actId="20577"/>
          <ac:spMkLst>
            <pc:docMk/>
            <pc:sldMk cId="885582992" sldId="643"/>
            <ac:spMk id="13" creationId="{AC22A712-7B32-4FD5-BE0C-43B4CE207262}"/>
          </ac:spMkLst>
        </pc:spChg>
        <pc:spChg chg="mod">
          <ac:chgData name="Goktan Kocyildirim" userId="S::gkocyildirim@unicef.org::c8f81c53-7e96-4440-8696-df349494b8b0" providerId="AD" clId="Web-{6F14DDD6-3512-0CA5-DB42-DDDA1C9AA361}" dt="2021-06-29T03:20:25.190" v="84" actId="20577"/>
          <ac:spMkLst>
            <pc:docMk/>
            <pc:sldMk cId="885582992" sldId="643"/>
            <ac:spMk id="15" creationId="{772D89D6-D875-4170-9A01-AB5E41950053}"/>
          </ac:spMkLst>
        </pc:spChg>
      </pc:sldChg>
      <pc:sldChg chg="modSp">
        <pc:chgData name="Goktan Kocyildirim" userId="S::gkocyildirim@unicef.org::c8f81c53-7e96-4440-8696-df349494b8b0" providerId="AD" clId="Web-{6F14DDD6-3512-0CA5-DB42-DDDA1C9AA361}" dt="2021-06-29T03:24:05.023" v="120" actId="20577"/>
        <pc:sldMkLst>
          <pc:docMk/>
          <pc:sldMk cId="3225891894" sldId="645"/>
        </pc:sldMkLst>
        <pc:spChg chg="mod">
          <ac:chgData name="Goktan Kocyildirim" userId="S::gkocyildirim@unicef.org::c8f81c53-7e96-4440-8696-df349494b8b0" providerId="AD" clId="Web-{6F14DDD6-3512-0CA5-DB42-DDDA1C9AA361}" dt="2021-06-29T03:22:10.801" v="94" actId="20577"/>
          <ac:spMkLst>
            <pc:docMk/>
            <pc:sldMk cId="3225891894" sldId="645"/>
            <ac:spMk id="17" creationId="{26C4647A-2C50-4970-808E-9B983D25EC36}"/>
          </ac:spMkLst>
        </pc:spChg>
        <pc:spChg chg="mod">
          <ac:chgData name="Goktan Kocyildirim" userId="S::gkocyildirim@unicef.org::c8f81c53-7e96-4440-8696-df349494b8b0" providerId="AD" clId="Web-{6F14DDD6-3512-0CA5-DB42-DDDA1C9AA361}" dt="2021-06-29T03:24:05.023" v="120" actId="20577"/>
          <ac:spMkLst>
            <pc:docMk/>
            <pc:sldMk cId="3225891894" sldId="645"/>
            <ac:spMk id="20" creationId="{775C8C32-D5FD-4770-8BC2-5E2431268AE3}"/>
          </ac:spMkLst>
        </pc:spChg>
      </pc:sldChg>
      <pc:sldChg chg="modSp">
        <pc:chgData name="Goktan Kocyildirim" userId="S::gkocyildirim@unicef.org::c8f81c53-7e96-4440-8696-df349494b8b0" providerId="AD" clId="Web-{6F14DDD6-3512-0CA5-DB42-DDDA1C9AA361}" dt="2021-06-29T03:27:25.496" v="155" actId="20577"/>
        <pc:sldMkLst>
          <pc:docMk/>
          <pc:sldMk cId="3349645238" sldId="653"/>
        </pc:sldMkLst>
        <pc:spChg chg="mod">
          <ac:chgData name="Goktan Kocyildirim" userId="S::gkocyildirim@unicef.org::c8f81c53-7e96-4440-8696-df349494b8b0" providerId="AD" clId="Web-{6F14DDD6-3512-0CA5-DB42-DDDA1C9AA361}" dt="2021-06-29T03:27:25.496" v="155" actId="20577"/>
          <ac:spMkLst>
            <pc:docMk/>
            <pc:sldMk cId="3349645238" sldId="653"/>
            <ac:spMk id="14" creationId="{3EBBB2DB-2AC9-4BA3-BE18-9F618972DA2F}"/>
          </ac:spMkLst>
        </pc:spChg>
      </pc:sldChg>
    </pc:docChg>
  </pc:docChgLst>
  <pc:docChgLst>
    <pc:chgData name="Mehmet Buldu" userId="S::mbuldu@unicef.org::ed1bfa55-441f-43dc-8a33-f81cc07685a4" providerId="AD" clId="Web-{BEF53EBF-1507-2768-2B8F-D68294A3E623}"/>
    <pc:docChg chg="modSld">
      <pc:chgData name="Mehmet Buldu" userId="S::mbuldu@unicef.org::ed1bfa55-441f-43dc-8a33-f81cc07685a4" providerId="AD" clId="Web-{BEF53EBF-1507-2768-2B8F-D68294A3E623}" dt="2021-06-28T11:41:19.334" v="39" actId="20577"/>
      <pc:docMkLst>
        <pc:docMk/>
      </pc:docMkLst>
      <pc:sldChg chg="modSp">
        <pc:chgData name="Mehmet Buldu" userId="S::mbuldu@unicef.org::ed1bfa55-441f-43dc-8a33-f81cc07685a4" providerId="AD" clId="Web-{BEF53EBF-1507-2768-2B8F-D68294A3E623}" dt="2021-06-28T11:40:15.581" v="11" actId="20577"/>
        <pc:sldMkLst>
          <pc:docMk/>
          <pc:sldMk cId="2854261010" sldId="624"/>
        </pc:sldMkLst>
        <pc:spChg chg="mod">
          <ac:chgData name="Mehmet Buldu" userId="S::mbuldu@unicef.org::ed1bfa55-441f-43dc-8a33-f81cc07685a4" providerId="AD" clId="Web-{BEF53EBF-1507-2768-2B8F-D68294A3E623}" dt="2021-06-28T11:39:51.595" v="9" actId="20577"/>
          <ac:spMkLst>
            <pc:docMk/>
            <pc:sldMk cId="2854261010" sldId="624"/>
            <ac:spMk id="7" creationId="{FFFC86F5-C782-4F6D-9929-BA38107ECA3D}"/>
          </ac:spMkLst>
        </pc:spChg>
        <pc:spChg chg="mod">
          <ac:chgData name="Mehmet Buldu" userId="S::mbuldu@unicef.org::ed1bfa55-441f-43dc-8a33-f81cc07685a4" providerId="AD" clId="Web-{BEF53EBF-1507-2768-2B8F-D68294A3E623}" dt="2021-06-28T11:40:15.581" v="11" actId="20577"/>
          <ac:spMkLst>
            <pc:docMk/>
            <pc:sldMk cId="2854261010" sldId="624"/>
            <ac:spMk id="11" creationId="{CC6272A4-D9C7-4811-9EC7-81C5817D3725}"/>
          </ac:spMkLst>
        </pc:spChg>
      </pc:sldChg>
      <pc:sldChg chg="modSp">
        <pc:chgData name="Mehmet Buldu" userId="S::mbuldu@unicef.org::ed1bfa55-441f-43dc-8a33-f81cc07685a4" providerId="AD" clId="Web-{BEF53EBF-1507-2768-2B8F-D68294A3E623}" dt="2021-06-28T11:41:19.334" v="39" actId="20577"/>
        <pc:sldMkLst>
          <pc:docMk/>
          <pc:sldMk cId="1588666030" sldId="631"/>
        </pc:sldMkLst>
        <pc:spChg chg="mod">
          <ac:chgData name="Mehmet Buldu" userId="S::mbuldu@unicef.org::ed1bfa55-441f-43dc-8a33-f81cc07685a4" providerId="AD" clId="Web-{BEF53EBF-1507-2768-2B8F-D68294A3E623}" dt="2021-06-28T11:40:55.630" v="19" actId="20577"/>
          <ac:spMkLst>
            <pc:docMk/>
            <pc:sldMk cId="1588666030" sldId="631"/>
            <ac:spMk id="2" creationId="{E6671389-73D2-4A51-B07F-4CAF6DE60792}"/>
          </ac:spMkLst>
        </pc:spChg>
        <pc:spChg chg="mod">
          <ac:chgData name="Mehmet Buldu" userId="S::mbuldu@unicef.org::ed1bfa55-441f-43dc-8a33-f81cc07685a4" providerId="AD" clId="Web-{BEF53EBF-1507-2768-2B8F-D68294A3E623}" dt="2021-06-28T11:41:12.943" v="32" actId="20577"/>
          <ac:spMkLst>
            <pc:docMk/>
            <pc:sldMk cId="1588666030" sldId="631"/>
            <ac:spMk id="3" creationId="{4EB20467-9BAD-48F7-923C-27DF5F9A9B21}"/>
          </ac:spMkLst>
        </pc:spChg>
        <pc:spChg chg="mod">
          <ac:chgData name="Mehmet Buldu" userId="S::mbuldu@unicef.org::ed1bfa55-441f-43dc-8a33-f81cc07685a4" providerId="AD" clId="Web-{BEF53EBF-1507-2768-2B8F-D68294A3E623}" dt="2021-06-28T11:41:19.334" v="39" actId="20577"/>
          <ac:spMkLst>
            <pc:docMk/>
            <pc:sldMk cId="1588666030" sldId="631"/>
            <ac:spMk id="4" creationId="{C1EE822D-495B-4279-8421-97E07EC442D7}"/>
          </ac:spMkLst>
        </pc:spChg>
        <pc:picChg chg="mod">
          <ac:chgData name="Mehmet Buldu" userId="S::mbuldu@unicef.org::ed1bfa55-441f-43dc-8a33-f81cc07685a4" providerId="AD" clId="Web-{BEF53EBF-1507-2768-2B8F-D68294A3E623}" dt="2021-06-28T11:40:59.489" v="20" actId="1076"/>
          <ac:picMkLst>
            <pc:docMk/>
            <pc:sldMk cId="1588666030" sldId="631"/>
            <ac:picMk id="10" creationId="{80984E37-C45E-4179-973C-DF03A3E66FB9}"/>
          </ac:picMkLst>
        </pc:picChg>
      </pc:sldChg>
    </pc:docChg>
  </pc:docChgLst>
  <pc:docChgLst>
    <pc:chgData name="Belun Unluturk" userId="S::bunluturk@unicef.org::1081c024-4eed-427f-86a8-5b9743b46b78" providerId="AD" clId="Web-{D0EE2E76-BBD0-188C-E0A9-EC9B4AE4311C}"/>
    <pc:docChg chg="modSld">
      <pc:chgData name="Belun Unluturk" userId="S::bunluturk@unicef.org::1081c024-4eed-427f-86a8-5b9743b46b78" providerId="AD" clId="Web-{D0EE2E76-BBD0-188C-E0A9-EC9B4AE4311C}" dt="2021-06-29T08:47:17.370" v="6" actId="14100"/>
      <pc:docMkLst>
        <pc:docMk/>
      </pc:docMkLst>
      <pc:sldChg chg="addSp delSp modSp">
        <pc:chgData name="Belun Unluturk" userId="S::bunluturk@unicef.org::1081c024-4eed-427f-86a8-5b9743b46b78" providerId="AD" clId="Web-{D0EE2E76-BBD0-188C-E0A9-EC9B4AE4311C}" dt="2021-06-29T08:47:17.370" v="6" actId="14100"/>
        <pc:sldMkLst>
          <pc:docMk/>
          <pc:sldMk cId="556797100" sldId="654"/>
        </pc:sldMkLst>
        <pc:picChg chg="add mod">
          <ac:chgData name="Belun Unluturk" userId="S::bunluturk@unicef.org::1081c024-4eed-427f-86a8-5b9743b46b78" providerId="AD" clId="Web-{D0EE2E76-BBD0-188C-E0A9-EC9B4AE4311C}" dt="2021-06-29T08:47:17.370" v="6" actId="14100"/>
          <ac:picMkLst>
            <pc:docMk/>
            <pc:sldMk cId="556797100" sldId="654"/>
            <ac:picMk id="2" creationId="{45585015-C729-4456-ACBC-D6557596D234}"/>
          </ac:picMkLst>
        </pc:picChg>
        <pc:picChg chg="del">
          <ac:chgData name="Belun Unluturk" userId="S::bunluturk@unicef.org::1081c024-4eed-427f-86a8-5b9743b46b78" providerId="AD" clId="Web-{D0EE2E76-BBD0-188C-E0A9-EC9B4AE4311C}" dt="2021-06-29T08:43:52.227" v="0"/>
          <ac:picMkLst>
            <pc:docMk/>
            <pc:sldMk cId="556797100" sldId="654"/>
            <ac:picMk id="8" creationId="{2FB7975A-A94F-4094-A767-3249CB513298}"/>
          </ac:picMkLst>
        </pc:picChg>
      </pc:sldChg>
    </pc:docChg>
  </pc:docChgLst>
  <pc:docChgLst>
    <pc:chgData name="Nazli Adal" userId="73ee87fb-ae96-4645-a5a5-a23dd9a63e98" providerId="ADAL" clId="{BA8C4EE0-EDD2-4009-BD5C-301BD8FA7BBB}"/>
    <pc:docChg chg="custSel modSld">
      <pc:chgData name="Nazli Adal" userId="73ee87fb-ae96-4645-a5a5-a23dd9a63e98" providerId="ADAL" clId="{BA8C4EE0-EDD2-4009-BD5C-301BD8FA7BBB}" dt="2021-06-29T08:43:50.570" v="483" actId="20577"/>
      <pc:docMkLst>
        <pc:docMk/>
      </pc:docMkLst>
      <pc:sldChg chg="modSp mod">
        <pc:chgData name="Nazli Adal" userId="73ee87fb-ae96-4645-a5a5-a23dd9a63e98" providerId="ADAL" clId="{BA8C4EE0-EDD2-4009-BD5C-301BD8FA7BBB}" dt="2021-06-29T07:49:29.895" v="393" actId="20577"/>
        <pc:sldMkLst>
          <pc:docMk/>
          <pc:sldMk cId="1374605140" sldId="278"/>
        </pc:sldMkLst>
        <pc:spChg chg="mod">
          <ac:chgData name="Nazli Adal" userId="73ee87fb-ae96-4645-a5a5-a23dd9a63e98" providerId="ADAL" clId="{BA8C4EE0-EDD2-4009-BD5C-301BD8FA7BBB}" dt="2021-06-29T07:49:29.895" v="393" actId="20577"/>
          <ac:spMkLst>
            <pc:docMk/>
            <pc:sldMk cId="1374605140" sldId="278"/>
            <ac:spMk id="2" creationId="{00000000-0000-0000-0000-000000000000}"/>
          </ac:spMkLst>
        </pc:spChg>
      </pc:sldChg>
      <pc:sldChg chg="modSp mod">
        <pc:chgData name="Nazli Adal" userId="73ee87fb-ae96-4645-a5a5-a23dd9a63e98" providerId="ADAL" clId="{BA8C4EE0-EDD2-4009-BD5C-301BD8FA7BBB}" dt="2021-06-29T07:35:02.119" v="260" actId="20577"/>
        <pc:sldMkLst>
          <pc:docMk/>
          <pc:sldMk cId="4154407759" sldId="586"/>
        </pc:sldMkLst>
        <pc:spChg chg="mod">
          <ac:chgData name="Nazli Adal" userId="73ee87fb-ae96-4645-a5a5-a23dd9a63e98" providerId="ADAL" clId="{BA8C4EE0-EDD2-4009-BD5C-301BD8FA7BBB}" dt="2021-06-29T07:35:02.119" v="260" actId="20577"/>
          <ac:spMkLst>
            <pc:docMk/>
            <pc:sldMk cId="4154407759" sldId="586"/>
            <ac:spMk id="2" creationId="{E6671389-73D2-4A51-B07F-4CAF6DE60792}"/>
          </ac:spMkLst>
        </pc:spChg>
        <pc:spChg chg="mod">
          <ac:chgData name="Nazli Adal" userId="73ee87fb-ae96-4645-a5a5-a23dd9a63e98" providerId="ADAL" clId="{BA8C4EE0-EDD2-4009-BD5C-301BD8FA7BBB}" dt="2021-06-28T14:23:25.139" v="33" actId="1076"/>
          <ac:spMkLst>
            <pc:docMk/>
            <pc:sldMk cId="4154407759" sldId="586"/>
            <ac:spMk id="11" creationId="{12A4EC80-C644-4280-9944-856C83D4B6A4}"/>
          </ac:spMkLst>
        </pc:spChg>
        <pc:spChg chg="mod">
          <ac:chgData name="Nazli Adal" userId="73ee87fb-ae96-4645-a5a5-a23dd9a63e98" providerId="ADAL" clId="{BA8C4EE0-EDD2-4009-BD5C-301BD8FA7BBB}" dt="2021-06-28T14:23:23.310" v="32" actId="14100"/>
          <ac:spMkLst>
            <pc:docMk/>
            <pc:sldMk cId="4154407759" sldId="586"/>
            <ac:spMk id="20" creationId="{8FED49E2-B40B-4695-8C37-DD923CA6F0FD}"/>
          </ac:spMkLst>
        </pc:spChg>
        <pc:spChg chg="mod">
          <ac:chgData name="Nazli Adal" userId="73ee87fb-ae96-4645-a5a5-a23dd9a63e98" providerId="ADAL" clId="{BA8C4EE0-EDD2-4009-BD5C-301BD8FA7BBB}" dt="2021-06-28T14:23:32.595" v="36" actId="1076"/>
          <ac:spMkLst>
            <pc:docMk/>
            <pc:sldMk cId="4154407759" sldId="586"/>
            <ac:spMk id="21" creationId="{09FCBC03-0DA1-4130-8DAD-630F915C2649}"/>
          </ac:spMkLst>
        </pc:spChg>
        <pc:spChg chg="mod">
          <ac:chgData name="Nazli Adal" userId="73ee87fb-ae96-4645-a5a5-a23dd9a63e98" providerId="ADAL" clId="{BA8C4EE0-EDD2-4009-BD5C-301BD8FA7BBB}" dt="2021-06-28T14:23:28.492" v="35" actId="1076"/>
          <ac:spMkLst>
            <pc:docMk/>
            <pc:sldMk cId="4154407759" sldId="586"/>
            <ac:spMk id="22" creationId="{8A30F3DA-CF9D-49A0-95A5-B0668B76F4DC}"/>
          </ac:spMkLst>
        </pc:spChg>
        <pc:spChg chg="mod">
          <ac:chgData name="Nazli Adal" userId="73ee87fb-ae96-4645-a5a5-a23dd9a63e98" providerId="ADAL" clId="{BA8C4EE0-EDD2-4009-BD5C-301BD8FA7BBB}" dt="2021-06-28T14:23:34.998" v="37" actId="1076"/>
          <ac:spMkLst>
            <pc:docMk/>
            <pc:sldMk cId="4154407759" sldId="586"/>
            <ac:spMk id="23" creationId="{F9ACD4D0-08CF-40EB-B822-74195EC0BF77}"/>
          </ac:spMkLst>
        </pc:spChg>
      </pc:sldChg>
      <pc:sldChg chg="addSp delSp modSp mod">
        <pc:chgData name="Nazli Adal" userId="73ee87fb-ae96-4645-a5a5-a23dd9a63e98" providerId="ADAL" clId="{BA8C4EE0-EDD2-4009-BD5C-301BD8FA7BBB}" dt="2021-06-29T08:41:29.036" v="462" actId="14100"/>
        <pc:sldMkLst>
          <pc:docMk/>
          <pc:sldMk cId="4029506601" sldId="622"/>
        </pc:sldMkLst>
        <pc:picChg chg="add del">
          <ac:chgData name="Nazli Adal" userId="73ee87fb-ae96-4645-a5a5-a23dd9a63e98" providerId="ADAL" clId="{BA8C4EE0-EDD2-4009-BD5C-301BD8FA7BBB}" dt="2021-06-29T08:39:00.912" v="439" actId="478"/>
          <ac:picMkLst>
            <pc:docMk/>
            <pc:sldMk cId="4029506601" sldId="622"/>
            <ac:picMk id="2" creationId="{54B471C2-8CD7-41C2-9312-1E9663547A9E}"/>
          </ac:picMkLst>
        </pc:picChg>
        <pc:picChg chg="add mod">
          <ac:chgData name="Nazli Adal" userId="73ee87fb-ae96-4645-a5a5-a23dd9a63e98" providerId="ADAL" clId="{BA8C4EE0-EDD2-4009-BD5C-301BD8FA7BBB}" dt="2021-06-29T08:41:29.036" v="462" actId="14100"/>
          <ac:picMkLst>
            <pc:docMk/>
            <pc:sldMk cId="4029506601" sldId="622"/>
            <ac:picMk id="6" creationId="{7359DD91-ADB5-47E1-9C96-BC949620C639}"/>
          </ac:picMkLst>
        </pc:picChg>
        <pc:picChg chg="del">
          <ac:chgData name="Nazli Adal" userId="73ee87fb-ae96-4645-a5a5-a23dd9a63e98" providerId="ADAL" clId="{BA8C4EE0-EDD2-4009-BD5C-301BD8FA7BBB}" dt="2021-06-29T08:41:11.671" v="457" actId="478"/>
          <ac:picMkLst>
            <pc:docMk/>
            <pc:sldMk cId="4029506601" sldId="622"/>
            <ac:picMk id="14" creationId="{CAE2006B-2FCF-4634-A726-B4FF57D36ACD}"/>
          </ac:picMkLst>
        </pc:picChg>
      </pc:sldChg>
      <pc:sldChg chg="modSp mod">
        <pc:chgData name="Nazli Adal" userId="73ee87fb-ae96-4645-a5a5-a23dd9a63e98" providerId="ADAL" clId="{BA8C4EE0-EDD2-4009-BD5C-301BD8FA7BBB}" dt="2021-06-29T07:55:25.459" v="415" actId="20577"/>
        <pc:sldMkLst>
          <pc:docMk/>
          <pc:sldMk cId="2854261010" sldId="624"/>
        </pc:sldMkLst>
        <pc:spChg chg="mod">
          <ac:chgData name="Nazli Adal" userId="73ee87fb-ae96-4645-a5a5-a23dd9a63e98" providerId="ADAL" clId="{BA8C4EE0-EDD2-4009-BD5C-301BD8FA7BBB}" dt="2021-06-29T07:55:25.459" v="415" actId="20577"/>
          <ac:spMkLst>
            <pc:docMk/>
            <pc:sldMk cId="2854261010" sldId="624"/>
            <ac:spMk id="16" creationId="{099B9C94-831E-4AA3-84E7-295338B9A2A3}"/>
          </ac:spMkLst>
        </pc:spChg>
      </pc:sldChg>
      <pc:sldChg chg="modSp mod">
        <pc:chgData name="Nazli Adal" userId="73ee87fb-ae96-4645-a5a5-a23dd9a63e98" providerId="ADAL" clId="{BA8C4EE0-EDD2-4009-BD5C-301BD8FA7BBB}" dt="2021-06-29T07:55:18.604" v="412" actId="20577"/>
        <pc:sldMkLst>
          <pc:docMk/>
          <pc:sldMk cId="2356896561" sldId="625"/>
        </pc:sldMkLst>
        <pc:spChg chg="mod">
          <ac:chgData name="Nazli Adal" userId="73ee87fb-ae96-4645-a5a5-a23dd9a63e98" providerId="ADAL" clId="{BA8C4EE0-EDD2-4009-BD5C-301BD8FA7BBB}" dt="2021-06-29T07:30:26.763" v="185" actId="20577"/>
          <ac:spMkLst>
            <pc:docMk/>
            <pc:sldMk cId="2356896561" sldId="625"/>
            <ac:spMk id="9" creationId="{41E40B0F-6D93-4463-9A3A-04A993458301}"/>
          </ac:spMkLst>
        </pc:spChg>
        <pc:spChg chg="mod">
          <ac:chgData name="Nazli Adal" userId="73ee87fb-ae96-4645-a5a5-a23dd9a63e98" providerId="ADAL" clId="{BA8C4EE0-EDD2-4009-BD5C-301BD8FA7BBB}" dt="2021-06-29T07:55:18.604" v="412" actId="20577"/>
          <ac:spMkLst>
            <pc:docMk/>
            <pc:sldMk cId="2356896561" sldId="625"/>
            <ac:spMk id="11" creationId="{B8D3DCDD-9739-4BD1-A388-4CE5F4A95899}"/>
          </ac:spMkLst>
        </pc:spChg>
        <pc:spChg chg="mod">
          <ac:chgData name="Nazli Adal" userId="73ee87fb-ae96-4645-a5a5-a23dd9a63e98" providerId="ADAL" clId="{BA8C4EE0-EDD2-4009-BD5C-301BD8FA7BBB}" dt="2021-06-29T07:31:19.865" v="210" actId="20577"/>
          <ac:spMkLst>
            <pc:docMk/>
            <pc:sldMk cId="2356896561" sldId="625"/>
            <ac:spMk id="13" creationId="{AC22A712-7B32-4FD5-BE0C-43B4CE207262}"/>
          </ac:spMkLst>
        </pc:spChg>
      </pc:sldChg>
      <pc:sldChg chg="modSp mod">
        <pc:chgData name="Nazli Adal" userId="73ee87fb-ae96-4645-a5a5-a23dd9a63e98" providerId="ADAL" clId="{BA8C4EE0-EDD2-4009-BD5C-301BD8FA7BBB}" dt="2021-06-29T07:15:02.310" v="68" actId="20577"/>
        <pc:sldMkLst>
          <pc:docMk/>
          <pc:sldMk cId="1317868979" sldId="629"/>
        </pc:sldMkLst>
        <pc:spChg chg="mod">
          <ac:chgData name="Nazli Adal" userId="73ee87fb-ae96-4645-a5a5-a23dd9a63e98" providerId="ADAL" clId="{BA8C4EE0-EDD2-4009-BD5C-301BD8FA7BBB}" dt="2021-06-29T07:15:02.310" v="68" actId="20577"/>
          <ac:spMkLst>
            <pc:docMk/>
            <pc:sldMk cId="1317868979" sldId="629"/>
            <ac:spMk id="3" creationId="{F9151A5B-E65F-4416-A138-56A7DB5B6EC6}"/>
          </ac:spMkLst>
        </pc:spChg>
        <pc:spChg chg="mod">
          <ac:chgData name="Nazli Adal" userId="73ee87fb-ae96-4645-a5a5-a23dd9a63e98" providerId="ADAL" clId="{BA8C4EE0-EDD2-4009-BD5C-301BD8FA7BBB}" dt="2021-06-29T07:14:38.886" v="60" actId="20577"/>
          <ac:spMkLst>
            <pc:docMk/>
            <pc:sldMk cId="1317868979" sldId="629"/>
            <ac:spMk id="4" creationId="{05264D56-E149-4F93-BD70-1E5E02A05FFA}"/>
          </ac:spMkLst>
        </pc:spChg>
      </pc:sldChg>
      <pc:sldChg chg="addSp delSp modSp mod">
        <pc:chgData name="Nazli Adal" userId="73ee87fb-ae96-4645-a5a5-a23dd9a63e98" providerId="ADAL" clId="{BA8C4EE0-EDD2-4009-BD5C-301BD8FA7BBB}" dt="2021-06-29T08:41:05.047" v="456" actId="1076"/>
        <pc:sldMkLst>
          <pc:docMk/>
          <pc:sldMk cId="2410100865" sldId="630"/>
        </pc:sldMkLst>
        <pc:picChg chg="add del mod">
          <ac:chgData name="Nazli Adal" userId="73ee87fb-ae96-4645-a5a5-a23dd9a63e98" providerId="ADAL" clId="{BA8C4EE0-EDD2-4009-BD5C-301BD8FA7BBB}" dt="2021-06-29T08:40:41.133" v="452" actId="478"/>
          <ac:picMkLst>
            <pc:docMk/>
            <pc:sldMk cId="2410100865" sldId="630"/>
            <ac:picMk id="2" creationId="{38B2C54C-116E-4153-AE82-6A8BC6AFEFE6}"/>
          </ac:picMkLst>
        </pc:picChg>
        <pc:picChg chg="add del mod">
          <ac:chgData name="Nazli Adal" userId="73ee87fb-ae96-4645-a5a5-a23dd9a63e98" providerId="ADAL" clId="{BA8C4EE0-EDD2-4009-BD5C-301BD8FA7BBB}" dt="2021-06-29T08:40:45.975" v="453" actId="478"/>
          <ac:picMkLst>
            <pc:docMk/>
            <pc:sldMk cId="2410100865" sldId="630"/>
            <ac:picMk id="4" creationId="{7E9B3A08-ABF6-4749-B055-67956377D321}"/>
          </ac:picMkLst>
        </pc:picChg>
        <pc:picChg chg="add mod">
          <ac:chgData name="Nazli Adal" userId="73ee87fb-ae96-4645-a5a5-a23dd9a63e98" providerId="ADAL" clId="{BA8C4EE0-EDD2-4009-BD5C-301BD8FA7BBB}" dt="2021-06-29T08:41:05.047" v="456" actId="1076"/>
          <ac:picMkLst>
            <pc:docMk/>
            <pc:sldMk cId="2410100865" sldId="630"/>
            <ac:picMk id="7" creationId="{6105DDF2-A41D-48F0-A977-D320142AEECA}"/>
          </ac:picMkLst>
        </pc:picChg>
        <pc:picChg chg="del">
          <ac:chgData name="Nazli Adal" userId="73ee87fb-ae96-4645-a5a5-a23dd9a63e98" providerId="ADAL" clId="{BA8C4EE0-EDD2-4009-BD5C-301BD8FA7BBB}" dt="2021-06-29T08:39:14.315" v="441" actId="478"/>
          <ac:picMkLst>
            <pc:docMk/>
            <pc:sldMk cId="2410100865" sldId="630"/>
            <ac:picMk id="9" creationId="{BC27A35E-E837-4E7C-8E91-90434AF8B80F}"/>
          </ac:picMkLst>
        </pc:picChg>
      </pc:sldChg>
      <pc:sldChg chg="addSp modSp mod">
        <pc:chgData name="Nazli Adal" userId="73ee87fb-ae96-4645-a5a5-a23dd9a63e98" providerId="ADAL" clId="{BA8C4EE0-EDD2-4009-BD5C-301BD8FA7BBB}" dt="2021-06-29T08:43:50.570" v="483" actId="20577"/>
        <pc:sldMkLst>
          <pc:docMk/>
          <pc:sldMk cId="1588666030" sldId="631"/>
        </pc:sldMkLst>
        <pc:spChg chg="mod">
          <ac:chgData name="Nazli Adal" userId="73ee87fb-ae96-4645-a5a5-a23dd9a63e98" providerId="ADAL" clId="{BA8C4EE0-EDD2-4009-BD5C-301BD8FA7BBB}" dt="2021-06-29T07:18:55.643" v="143" actId="20577"/>
          <ac:spMkLst>
            <pc:docMk/>
            <pc:sldMk cId="1588666030" sldId="631"/>
            <ac:spMk id="3" creationId="{4EB20467-9BAD-48F7-923C-27DF5F9A9B21}"/>
          </ac:spMkLst>
        </pc:spChg>
        <pc:spChg chg="mod">
          <ac:chgData name="Nazli Adal" userId="73ee87fb-ae96-4645-a5a5-a23dd9a63e98" providerId="ADAL" clId="{BA8C4EE0-EDD2-4009-BD5C-301BD8FA7BBB}" dt="2021-06-29T08:43:02.665" v="474" actId="20577"/>
          <ac:spMkLst>
            <pc:docMk/>
            <pc:sldMk cId="1588666030" sldId="631"/>
            <ac:spMk id="4" creationId="{C1EE822D-495B-4279-8421-97E07EC442D7}"/>
          </ac:spMkLst>
        </pc:spChg>
        <pc:spChg chg="mod">
          <ac:chgData name="Nazli Adal" userId="73ee87fb-ae96-4645-a5a5-a23dd9a63e98" providerId="ADAL" clId="{BA8C4EE0-EDD2-4009-BD5C-301BD8FA7BBB}" dt="2021-06-29T07:22:37.561" v="176" actId="20577"/>
          <ac:spMkLst>
            <pc:docMk/>
            <pc:sldMk cId="1588666030" sldId="631"/>
            <ac:spMk id="5" creationId="{3009DD7F-1AB0-4611-AD34-C8053310ED8B}"/>
          </ac:spMkLst>
        </pc:spChg>
        <pc:spChg chg="mod">
          <ac:chgData name="Nazli Adal" userId="73ee87fb-ae96-4645-a5a5-a23dd9a63e98" providerId="ADAL" clId="{BA8C4EE0-EDD2-4009-BD5C-301BD8FA7BBB}" dt="2021-06-28T13:50:13.359" v="31" actId="207"/>
          <ac:spMkLst>
            <pc:docMk/>
            <pc:sldMk cId="1588666030" sldId="631"/>
            <ac:spMk id="6" creationId="{DD42921D-9412-412C-84F7-BC9EFFE775AC}"/>
          </ac:spMkLst>
        </pc:spChg>
        <pc:spChg chg="add mod">
          <ac:chgData name="Nazli Adal" userId="73ee87fb-ae96-4645-a5a5-a23dd9a63e98" providerId="ADAL" clId="{BA8C4EE0-EDD2-4009-BD5C-301BD8FA7BBB}" dt="2021-06-29T08:43:50.570" v="483" actId="20577"/>
          <ac:spMkLst>
            <pc:docMk/>
            <pc:sldMk cId="1588666030" sldId="631"/>
            <ac:spMk id="9" creationId="{3A5A8B55-40AF-49AB-A70F-6CE70683C168}"/>
          </ac:spMkLst>
        </pc:spChg>
      </pc:sldChg>
      <pc:sldChg chg="modSp mod">
        <pc:chgData name="Nazli Adal" userId="73ee87fb-ae96-4645-a5a5-a23dd9a63e98" providerId="ADAL" clId="{BA8C4EE0-EDD2-4009-BD5C-301BD8FA7BBB}" dt="2021-06-29T07:55:30.603" v="418" actId="20577"/>
        <pc:sldMkLst>
          <pc:docMk/>
          <pc:sldMk cId="2031012411" sldId="632"/>
        </pc:sldMkLst>
        <pc:spChg chg="mod">
          <ac:chgData name="Nazli Adal" userId="73ee87fb-ae96-4645-a5a5-a23dd9a63e98" providerId="ADAL" clId="{BA8C4EE0-EDD2-4009-BD5C-301BD8FA7BBB}" dt="2021-06-29T07:55:30.603" v="418" actId="20577"/>
          <ac:spMkLst>
            <pc:docMk/>
            <pc:sldMk cId="2031012411" sldId="632"/>
            <ac:spMk id="8" creationId="{84185F1F-8D44-404C-A4FC-0F0F9AAA6315}"/>
          </ac:spMkLst>
        </pc:spChg>
        <pc:picChg chg="mod">
          <ac:chgData name="Nazli Adal" userId="73ee87fb-ae96-4645-a5a5-a23dd9a63e98" providerId="ADAL" clId="{BA8C4EE0-EDD2-4009-BD5C-301BD8FA7BBB}" dt="2021-06-29T07:26:06.937" v="177" actId="1076"/>
          <ac:picMkLst>
            <pc:docMk/>
            <pc:sldMk cId="2031012411" sldId="632"/>
            <ac:picMk id="6" creationId="{C45F29E4-E8E4-463A-A58B-83BC3C0D844D}"/>
          </ac:picMkLst>
        </pc:picChg>
      </pc:sldChg>
      <pc:sldChg chg="modSp mod">
        <pc:chgData name="Nazli Adal" userId="73ee87fb-ae96-4645-a5a5-a23dd9a63e98" providerId="ADAL" clId="{BA8C4EE0-EDD2-4009-BD5C-301BD8FA7BBB}" dt="2021-06-29T07:31:55.298" v="226" actId="20577"/>
        <pc:sldMkLst>
          <pc:docMk/>
          <pc:sldMk cId="2227798495" sldId="634"/>
        </pc:sldMkLst>
        <pc:spChg chg="mod">
          <ac:chgData name="Nazli Adal" userId="73ee87fb-ae96-4645-a5a5-a23dd9a63e98" providerId="ADAL" clId="{BA8C4EE0-EDD2-4009-BD5C-301BD8FA7BBB}" dt="2021-06-29T07:31:49.321" v="218" actId="20577"/>
          <ac:spMkLst>
            <pc:docMk/>
            <pc:sldMk cId="2227798495" sldId="634"/>
            <ac:spMk id="3" creationId="{4EB20467-9BAD-48F7-923C-27DF5F9A9B21}"/>
          </ac:spMkLst>
        </pc:spChg>
        <pc:spChg chg="mod">
          <ac:chgData name="Nazli Adal" userId="73ee87fb-ae96-4645-a5a5-a23dd9a63e98" providerId="ADAL" clId="{BA8C4EE0-EDD2-4009-BD5C-301BD8FA7BBB}" dt="2021-06-29T07:31:55.298" v="226" actId="20577"/>
          <ac:spMkLst>
            <pc:docMk/>
            <pc:sldMk cId="2227798495" sldId="634"/>
            <ac:spMk id="5" creationId="{43396416-821C-4C24-A38D-4F00FCAC8580}"/>
          </ac:spMkLst>
        </pc:spChg>
        <pc:spChg chg="mod">
          <ac:chgData name="Nazli Adal" userId="73ee87fb-ae96-4645-a5a5-a23dd9a63e98" providerId="ADAL" clId="{BA8C4EE0-EDD2-4009-BD5C-301BD8FA7BBB}" dt="2021-06-28T08:15:35.039" v="28" actId="20577"/>
          <ac:spMkLst>
            <pc:docMk/>
            <pc:sldMk cId="2227798495" sldId="634"/>
            <ac:spMk id="12" creationId="{8991B2D8-D9D5-4D78-B02B-5D57A7BACAF1}"/>
          </ac:spMkLst>
        </pc:spChg>
      </pc:sldChg>
      <pc:sldChg chg="modSp mod">
        <pc:chgData name="Nazli Adal" userId="73ee87fb-ae96-4645-a5a5-a23dd9a63e98" providerId="ADAL" clId="{BA8C4EE0-EDD2-4009-BD5C-301BD8FA7BBB}" dt="2021-06-29T07:32:23.917" v="234" actId="20577"/>
        <pc:sldMkLst>
          <pc:docMk/>
          <pc:sldMk cId="3139534392" sldId="636"/>
        </pc:sldMkLst>
        <pc:spChg chg="mod">
          <ac:chgData name="Nazli Adal" userId="73ee87fb-ae96-4645-a5a5-a23dd9a63e98" providerId="ADAL" clId="{BA8C4EE0-EDD2-4009-BD5C-301BD8FA7BBB}" dt="2021-06-29T07:32:23.917" v="234" actId="20577"/>
          <ac:spMkLst>
            <pc:docMk/>
            <pc:sldMk cId="3139534392" sldId="636"/>
            <ac:spMk id="15" creationId="{5CB9DA9E-C5C8-4B4F-93D9-DF478D83E144}"/>
          </ac:spMkLst>
        </pc:spChg>
      </pc:sldChg>
      <pc:sldChg chg="modSp mod">
        <pc:chgData name="Nazli Adal" userId="73ee87fb-ae96-4645-a5a5-a23dd9a63e98" providerId="ADAL" clId="{BA8C4EE0-EDD2-4009-BD5C-301BD8FA7BBB}" dt="2021-06-29T07:33:27.117" v="252" actId="20577"/>
        <pc:sldMkLst>
          <pc:docMk/>
          <pc:sldMk cId="3385211679" sldId="637"/>
        </pc:sldMkLst>
        <pc:spChg chg="mod">
          <ac:chgData name="Nazli Adal" userId="73ee87fb-ae96-4645-a5a5-a23dd9a63e98" providerId="ADAL" clId="{BA8C4EE0-EDD2-4009-BD5C-301BD8FA7BBB}" dt="2021-06-29T07:33:27.117" v="252" actId="20577"/>
          <ac:spMkLst>
            <pc:docMk/>
            <pc:sldMk cId="3385211679" sldId="637"/>
            <ac:spMk id="9" creationId="{41E40B0F-6D93-4463-9A3A-04A993458301}"/>
          </ac:spMkLst>
        </pc:spChg>
        <pc:spChg chg="mod">
          <ac:chgData name="Nazli Adal" userId="73ee87fb-ae96-4645-a5a5-a23dd9a63e98" providerId="ADAL" clId="{BA8C4EE0-EDD2-4009-BD5C-301BD8FA7BBB}" dt="2021-06-28T08:15:57.362" v="29" actId="1076"/>
          <ac:spMkLst>
            <pc:docMk/>
            <pc:sldMk cId="3385211679" sldId="637"/>
            <ac:spMk id="15" creationId="{5CB9DA9E-C5C8-4B4F-93D9-DF478D83E144}"/>
          </ac:spMkLst>
        </pc:spChg>
      </pc:sldChg>
      <pc:sldChg chg="modSp mod">
        <pc:chgData name="Nazli Adal" userId="73ee87fb-ae96-4645-a5a5-a23dd9a63e98" providerId="ADAL" clId="{BA8C4EE0-EDD2-4009-BD5C-301BD8FA7BBB}" dt="2021-06-29T07:40:33.147" v="302" actId="20577"/>
        <pc:sldMkLst>
          <pc:docMk/>
          <pc:sldMk cId="257052843" sldId="640"/>
        </pc:sldMkLst>
        <pc:spChg chg="mod">
          <ac:chgData name="Nazli Adal" userId="73ee87fb-ae96-4645-a5a5-a23dd9a63e98" providerId="ADAL" clId="{BA8C4EE0-EDD2-4009-BD5C-301BD8FA7BBB}" dt="2021-06-29T07:36:07.807" v="267" actId="20577"/>
          <ac:spMkLst>
            <pc:docMk/>
            <pc:sldMk cId="257052843" sldId="640"/>
            <ac:spMk id="11" creationId="{B8D3DCDD-9739-4BD1-A388-4CE5F4A95899}"/>
          </ac:spMkLst>
        </pc:spChg>
        <pc:spChg chg="mod">
          <ac:chgData name="Nazli Adal" userId="73ee87fb-ae96-4645-a5a5-a23dd9a63e98" providerId="ADAL" clId="{BA8C4EE0-EDD2-4009-BD5C-301BD8FA7BBB}" dt="2021-06-29T07:40:33.147" v="302" actId="20577"/>
          <ac:spMkLst>
            <pc:docMk/>
            <pc:sldMk cId="257052843" sldId="640"/>
            <ac:spMk id="13" creationId="{AC22A712-7B32-4FD5-BE0C-43B4CE207262}"/>
          </ac:spMkLst>
        </pc:spChg>
        <pc:picChg chg="mod">
          <ac:chgData name="Nazli Adal" userId="73ee87fb-ae96-4645-a5a5-a23dd9a63e98" providerId="ADAL" clId="{BA8C4EE0-EDD2-4009-BD5C-301BD8FA7BBB}" dt="2021-06-29T07:38:51.867" v="273" actId="1076"/>
          <ac:picMkLst>
            <pc:docMk/>
            <pc:sldMk cId="257052843" sldId="640"/>
            <ac:picMk id="6" creationId="{93397EC8-14E2-4122-AAB9-74F18392F8F1}"/>
          </ac:picMkLst>
        </pc:picChg>
      </pc:sldChg>
      <pc:sldChg chg="modSp mod modNotesTx">
        <pc:chgData name="Nazli Adal" userId="73ee87fb-ae96-4645-a5a5-a23dd9a63e98" providerId="ADAL" clId="{BA8C4EE0-EDD2-4009-BD5C-301BD8FA7BBB}" dt="2021-06-29T07:36:25.622" v="270" actId="20577"/>
        <pc:sldMkLst>
          <pc:docMk/>
          <pc:sldMk cId="2612298772" sldId="642"/>
        </pc:sldMkLst>
        <pc:spChg chg="mod">
          <ac:chgData name="Nazli Adal" userId="73ee87fb-ae96-4645-a5a5-a23dd9a63e98" providerId="ADAL" clId="{BA8C4EE0-EDD2-4009-BD5C-301BD8FA7BBB}" dt="2021-06-29T07:36:25.622" v="270" actId="20577"/>
          <ac:spMkLst>
            <pc:docMk/>
            <pc:sldMk cId="2612298772" sldId="642"/>
            <ac:spMk id="11" creationId="{B8D3DCDD-9739-4BD1-A388-4CE5F4A95899}"/>
          </ac:spMkLst>
        </pc:spChg>
        <pc:spChg chg="mod">
          <ac:chgData name="Nazli Adal" userId="73ee87fb-ae96-4645-a5a5-a23dd9a63e98" providerId="ADAL" clId="{BA8C4EE0-EDD2-4009-BD5C-301BD8FA7BBB}" dt="2021-06-28T08:07:47.152" v="11" actId="20577"/>
          <ac:spMkLst>
            <pc:docMk/>
            <pc:sldMk cId="2612298772" sldId="642"/>
            <ac:spMk id="18" creationId="{6B085465-F8DC-4582-8E26-2CC1D7A60C5E}"/>
          </ac:spMkLst>
        </pc:spChg>
      </pc:sldChg>
      <pc:sldChg chg="modSp mod">
        <pc:chgData name="Nazli Adal" userId="73ee87fb-ae96-4645-a5a5-a23dd9a63e98" providerId="ADAL" clId="{BA8C4EE0-EDD2-4009-BD5C-301BD8FA7BBB}" dt="2021-06-29T07:36:28.954" v="271" actId="20577"/>
        <pc:sldMkLst>
          <pc:docMk/>
          <pc:sldMk cId="885582992" sldId="643"/>
        </pc:sldMkLst>
        <pc:spChg chg="mod">
          <ac:chgData name="Nazli Adal" userId="73ee87fb-ae96-4645-a5a5-a23dd9a63e98" providerId="ADAL" clId="{BA8C4EE0-EDD2-4009-BD5C-301BD8FA7BBB}" dt="2021-06-29T07:36:28.954" v="271" actId="20577"/>
          <ac:spMkLst>
            <pc:docMk/>
            <pc:sldMk cId="885582992" sldId="643"/>
            <ac:spMk id="11" creationId="{B8D3DCDD-9739-4BD1-A388-4CE5F4A95899}"/>
          </ac:spMkLst>
        </pc:spChg>
      </pc:sldChg>
      <pc:sldChg chg="modSp mod">
        <pc:chgData name="Nazli Adal" userId="73ee87fb-ae96-4645-a5a5-a23dd9a63e98" providerId="ADAL" clId="{BA8C4EE0-EDD2-4009-BD5C-301BD8FA7BBB}" dt="2021-06-29T07:48:56.451" v="383" actId="20577"/>
        <pc:sldMkLst>
          <pc:docMk/>
          <pc:sldMk cId="3225891894" sldId="645"/>
        </pc:sldMkLst>
        <pc:spChg chg="mod">
          <ac:chgData name="Nazli Adal" userId="73ee87fb-ae96-4645-a5a5-a23dd9a63e98" providerId="ADAL" clId="{BA8C4EE0-EDD2-4009-BD5C-301BD8FA7BBB}" dt="2021-06-29T07:48:56.451" v="383" actId="20577"/>
          <ac:spMkLst>
            <pc:docMk/>
            <pc:sldMk cId="3225891894" sldId="645"/>
            <ac:spMk id="17" creationId="{26C4647A-2C50-4970-808E-9B983D25EC36}"/>
          </ac:spMkLst>
        </pc:spChg>
        <pc:spChg chg="mod">
          <ac:chgData name="Nazli Adal" userId="73ee87fb-ae96-4645-a5a5-a23dd9a63e98" providerId="ADAL" clId="{BA8C4EE0-EDD2-4009-BD5C-301BD8FA7BBB}" dt="2021-06-29T07:46:20.536" v="319" actId="207"/>
          <ac:spMkLst>
            <pc:docMk/>
            <pc:sldMk cId="3225891894" sldId="645"/>
            <ac:spMk id="20" creationId="{775C8C32-D5FD-4770-8BC2-5E2431268AE3}"/>
          </ac:spMkLst>
        </pc:spChg>
      </pc:sldChg>
      <pc:sldChg chg="modSp mod">
        <pc:chgData name="Nazli Adal" userId="73ee87fb-ae96-4645-a5a5-a23dd9a63e98" providerId="ADAL" clId="{BA8C4EE0-EDD2-4009-BD5C-301BD8FA7BBB}" dt="2021-06-29T07:18:19.463" v="133" actId="20577"/>
        <pc:sldMkLst>
          <pc:docMk/>
          <pc:sldMk cId="1365227871" sldId="648"/>
        </pc:sldMkLst>
        <pc:spChg chg="mod">
          <ac:chgData name="Nazli Adal" userId="73ee87fb-ae96-4645-a5a5-a23dd9a63e98" providerId="ADAL" clId="{BA8C4EE0-EDD2-4009-BD5C-301BD8FA7BBB}" dt="2021-06-29T07:18:09.483" v="129" actId="21"/>
          <ac:spMkLst>
            <pc:docMk/>
            <pc:sldMk cId="1365227871" sldId="648"/>
            <ac:spMk id="14" creationId="{6E3E41BE-7F6A-4E29-98B6-7B95F7954CED}"/>
          </ac:spMkLst>
        </pc:spChg>
        <pc:spChg chg="mod">
          <ac:chgData name="Nazli Adal" userId="73ee87fb-ae96-4645-a5a5-a23dd9a63e98" providerId="ADAL" clId="{BA8C4EE0-EDD2-4009-BD5C-301BD8FA7BBB}" dt="2021-06-29T07:17:57.857" v="128" actId="20577"/>
          <ac:spMkLst>
            <pc:docMk/>
            <pc:sldMk cId="1365227871" sldId="648"/>
            <ac:spMk id="15" creationId="{A23AB3EE-E755-48C9-8910-F692676A45D0}"/>
          </ac:spMkLst>
        </pc:spChg>
        <pc:spChg chg="mod">
          <ac:chgData name="Nazli Adal" userId="73ee87fb-ae96-4645-a5a5-a23dd9a63e98" providerId="ADAL" clId="{BA8C4EE0-EDD2-4009-BD5C-301BD8FA7BBB}" dt="2021-06-29T07:18:19.463" v="133" actId="20577"/>
          <ac:spMkLst>
            <pc:docMk/>
            <pc:sldMk cId="1365227871" sldId="648"/>
            <ac:spMk id="16" creationId="{F70BAF3D-5138-4616-B402-FFE1C18D628A}"/>
          </ac:spMkLst>
        </pc:spChg>
        <pc:spChg chg="mod">
          <ac:chgData name="Nazli Adal" userId="73ee87fb-ae96-4645-a5a5-a23dd9a63e98" providerId="ADAL" clId="{BA8C4EE0-EDD2-4009-BD5C-301BD8FA7BBB}" dt="2021-06-29T07:17:45.351" v="124" actId="20577"/>
          <ac:spMkLst>
            <pc:docMk/>
            <pc:sldMk cId="1365227871" sldId="648"/>
            <ac:spMk id="17" creationId="{B7BAC1EA-787A-465D-AF07-13D48403A349}"/>
          </ac:spMkLst>
        </pc:spChg>
      </pc:sldChg>
      <pc:sldChg chg="modSp mod">
        <pc:chgData name="Nazli Adal" userId="73ee87fb-ae96-4645-a5a5-a23dd9a63e98" providerId="ADAL" clId="{BA8C4EE0-EDD2-4009-BD5C-301BD8FA7BBB}" dt="2021-06-29T07:12:43.744" v="59" actId="20577"/>
        <pc:sldMkLst>
          <pc:docMk/>
          <pc:sldMk cId="2062096522" sldId="651"/>
        </pc:sldMkLst>
        <pc:spChg chg="mod">
          <ac:chgData name="Nazli Adal" userId="73ee87fb-ae96-4645-a5a5-a23dd9a63e98" providerId="ADAL" clId="{BA8C4EE0-EDD2-4009-BD5C-301BD8FA7BBB}" dt="2021-06-29T07:09:48.214" v="43" actId="20577"/>
          <ac:spMkLst>
            <pc:docMk/>
            <pc:sldMk cId="2062096522" sldId="651"/>
            <ac:spMk id="7" creationId="{4A9D3A2B-1D86-419E-8722-B331DB0A84F7}"/>
          </ac:spMkLst>
        </pc:spChg>
        <pc:spChg chg="mod">
          <ac:chgData name="Nazli Adal" userId="73ee87fb-ae96-4645-a5a5-a23dd9a63e98" providerId="ADAL" clId="{BA8C4EE0-EDD2-4009-BD5C-301BD8FA7BBB}" dt="2021-06-29T07:11:57.636" v="49" actId="14100"/>
          <ac:spMkLst>
            <pc:docMk/>
            <pc:sldMk cId="2062096522" sldId="651"/>
            <ac:spMk id="37" creationId="{DCA0D0DD-41D3-4338-AD69-5C9C4F8AAC8B}"/>
          </ac:spMkLst>
        </pc:spChg>
        <pc:spChg chg="mod">
          <ac:chgData name="Nazli Adal" userId="73ee87fb-ae96-4645-a5a5-a23dd9a63e98" providerId="ADAL" clId="{BA8C4EE0-EDD2-4009-BD5C-301BD8FA7BBB}" dt="2021-06-29T07:12:08.740" v="50" actId="1076"/>
          <ac:spMkLst>
            <pc:docMk/>
            <pc:sldMk cId="2062096522" sldId="651"/>
            <ac:spMk id="49" creationId="{FF1DBAA1-7B53-4E03-A707-CA0F0F7F1C7A}"/>
          </ac:spMkLst>
        </pc:spChg>
        <pc:spChg chg="mod">
          <ac:chgData name="Nazli Adal" userId="73ee87fb-ae96-4645-a5a5-a23dd9a63e98" providerId="ADAL" clId="{BA8C4EE0-EDD2-4009-BD5C-301BD8FA7BBB}" dt="2021-06-29T07:12:43.744" v="59" actId="20577"/>
          <ac:spMkLst>
            <pc:docMk/>
            <pc:sldMk cId="2062096522" sldId="651"/>
            <ac:spMk id="58" creationId="{DA34EFA8-84D6-4DB6-8980-DE947B67FF58}"/>
          </ac:spMkLst>
        </pc:spChg>
        <pc:spChg chg="mod">
          <ac:chgData name="Nazli Adal" userId="73ee87fb-ae96-4645-a5a5-a23dd9a63e98" providerId="ADAL" clId="{BA8C4EE0-EDD2-4009-BD5C-301BD8FA7BBB}" dt="2021-06-29T07:12:20.889" v="52" actId="20577"/>
          <ac:spMkLst>
            <pc:docMk/>
            <pc:sldMk cId="2062096522" sldId="651"/>
            <ac:spMk id="59" creationId="{D00C6F84-A990-4F0E-8A37-51974CC1635C}"/>
          </ac:spMkLst>
        </pc:spChg>
      </pc:sldChg>
      <pc:sldChg chg="modSp mod">
        <pc:chgData name="Nazli Adal" userId="73ee87fb-ae96-4645-a5a5-a23dd9a63e98" providerId="ADAL" clId="{BA8C4EE0-EDD2-4009-BD5C-301BD8FA7BBB}" dt="2021-06-29T07:55:01.292" v="409" actId="20577"/>
        <pc:sldMkLst>
          <pc:docMk/>
          <pc:sldMk cId="3621903657" sldId="652"/>
        </pc:sldMkLst>
        <pc:spChg chg="mod">
          <ac:chgData name="Nazli Adal" userId="73ee87fb-ae96-4645-a5a5-a23dd9a63e98" providerId="ADAL" clId="{BA8C4EE0-EDD2-4009-BD5C-301BD8FA7BBB}" dt="2021-06-29T07:55:01.292" v="409" actId="20577"/>
          <ac:spMkLst>
            <pc:docMk/>
            <pc:sldMk cId="3621903657" sldId="652"/>
            <ac:spMk id="11" creationId="{B8D3DCDD-9739-4BD1-A388-4CE5F4A95899}"/>
          </ac:spMkLst>
        </pc:spChg>
      </pc:sldChg>
      <pc:sldChg chg="modSp mod delDesignElem">
        <pc:chgData name="Nazli Adal" userId="73ee87fb-ae96-4645-a5a5-a23dd9a63e98" providerId="ADAL" clId="{BA8C4EE0-EDD2-4009-BD5C-301BD8FA7BBB}" dt="2021-06-29T08:17:29.683" v="437" actId="404"/>
        <pc:sldMkLst>
          <pc:docMk/>
          <pc:sldMk cId="556797100" sldId="654"/>
        </pc:sldMkLst>
        <pc:spChg chg="mod">
          <ac:chgData name="Nazli Adal" userId="73ee87fb-ae96-4645-a5a5-a23dd9a63e98" providerId="ADAL" clId="{BA8C4EE0-EDD2-4009-BD5C-301BD8FA7BBB}" dt="2021-06-29T08:17:29.683" v="437" actId="404"/>
          <ac:spMkLst>
            <pc:docMk/>
            <pc:sldMk cId="556797100" sldId="654"/>
            <ac:spMk id="10" creationId="{B4EBA809-6FA7-46CF-A60F-29D970190EF2}"/>
          </ac:spMkLst>
        </pc:spChg>
      </pc:sldChg>
    </pc:docChg>
  </pc:docChgLst>
  <pc:docChgLst>
    <pc:chgData name="Eylen Savur" userId="S::esavur@unicef.org::71aadf33-d3aa-4930-bb2f-faac37d52b02" providerId="AD" clId="Web-{87E62FC6-F2A0-7893-EA3E-9FBC5F86AF71}"/>
    <pc:docChg chg="modSld">
      <pc:chgData name="Eylen Savur" userId="S::esavur@unicef.org::71aadf33-d3aa-4930-bb2f-faac37d52b02" providerId="AD" clId="Web-{87E62FC6-F2A0-7893-EA3E-9FBC5F86AF71}" dt="2021-06-28T14:43:52.777" v="83" actId="20577"/>
      <pc:docMkLst>
        <pc:docMk/>
      </pc:docMkLst>
      <pc:sldChg chg="modSp">
        <pc:chgData name="Eylen Savur" userId="S::esavur@unicef.org::71aadf33-d3aa-4930-bb2f-faac37d52b02" providerId="AD" clId="Web-{87E62FC6-F2A0-7893-EA3E-9FBC5F86AF71}" dt="2021-06-28T14:43:52.777" v="83" actId="20577"/>
        <pc:sldMkLst>
          <pc:docMk/>
          <pc:sldMk cId="3621903657" sldId="652"/>
        </pc:sldMkLst>
        <pc:spChg chg="mod">
          <ac:chgData name="Eylen Savur" userId="S::esavur@unicef.org::71aadf33-d3aa-4930-bb2f-faac37d52b02" providerId="AD" clId="Web-{87E62FC6-F2A0-7893-EA3E-9FBC5F86AF71}" dt="2021-06-28T14:43:52.777" v="83" actId="20577"/>
          <ac:spMkLst>
            <pc:docMk/>
            <pc:sldMk cId="3621903657" sldId="652"/>
            <ac:spMk id="13" creationId="{AC22A712-7B32-4FD5-BE0C-43B4CE207262}"/>
          </ac:spMkLst>
        </pc:spChg>
      </pc:sldChg>
    </pc:docChg>
  </pc:docChgLst>
  <pc:docChgLst>
    <pc:chgData name="Kamil Kurtul" userId="S::kkurtul@unicef.org::02978191-51e7-4d2e-91ba-487a08351365" providerId="AD" clId="Web-{99D12711-1804-C53F-74E3-39201FD6654D}"/>
    <pc:docChg chg="modSld">
      <pc:chgData name="Kamil Kurtul" userId="S::kkurtul@unicef.org::02978191-51e7-4d2e-91ba-487a08351365" providerId="AD" clId="Web-{99D12711-1804-C53F-74E3-39201FD6654D}" dt="2021-06-29T06:54:59.556" v="477" actId="20577"/>
      <pc:docMkLst>
        <pc:docMk/>
      </pc:docMkLst>
      <pc:sldChg chg="modSp">
        <pc:chgData name="Kamil Kurtul" userId="S::kkurtul@unicef.org::02978191-51e7-4d2e-91ba-487a08351365" providerId="AD" clId="Web-{99D12711-1804-C53F-74E3-39201FD6654D}" dt="2021-06-29T06:09:21.181" v="95" actId="20577"/>
        <pc:sldMkLst>
          <pc:docMk/>
          <pc:sldMk cId="1317868979" sldId="629"/>
        </pc:sldMkLst>
        <pc:spChg chg="mod">
          <ac:chgData name="Kamil Kurtul" userId="S::kkurtul@unicef.org::02978191-51e7-4d2e-91ba-487a08351365" providerId="AD" clId="Web-{99D12711-1804-C53F-74E3-39201FD6654D}" dt="2021-06-29T06:09:21.181" v="95" actId="20577"/>
          <ac:spMkLst>
            <pc:docMk/>
            <pc:sldMk cId="1317868979" sldId="629"/>
            <ac:spMk id="3" creationId="{F9151A5B-E65F-4416-A138-56A7DB5B6EC6}"/>
          </ac:spMkLst>
        </pc:spChg>
        <pc:spChg chg="mod">
          <ac:chgData name="Kamil Kurtul" userId="S::kkurtul@unicef.org::02978191-51e7-4d2e-91ba-487a08351365" providerId="AD" clId="Web-{99D12711-1804-C53F-74E3-39201FD6654D}" dt="2021-06-29T06:09:16.056" v="93" actId="14100"/>
          <ac:spMkLst>
            <pc:docMk/>
            <pc:sldMk cId="1317868979" sldId="629"/>
            <ac:spMk id="4" creationId="{05264D56-E149-4F93-BD70-1E5E02A05FFA}"/>
          </ac:spMkLst>
        </pc:spChg>
      </pc:sldChg>
      <pc:sldChg chg="modSp">
        <pc:chgData name="Kamil Kurtul" userId="S::kkurtul@unicef.org::02978191-51e7-4d2e-91ba-487a08351365" providerId="AD" clId="Web-{99D12711-1804-C53F-74E3-39201FD6654D}" dt="2021-06-29T06:09:46.323" v="109" actId="20577"/>
        <pc:sldMkLst>
          <pc:docMk/>
          <pc:sldMk cId="2410100865" sldId="630"/>
        </pc:sldMkLst>
        <pc:spChg chg="mod">
          <ac:chgData name="Kamil Kurtul" userId="S::kkurtul@unicef.org::02978191-51e7-4d2e-91ba-487a08351365" providerId="AD" clId="Web-{99D12711-1804-C53F-74E3-39201FD6654D}" dt="2021-06-29T06:09:46.323" v="109" actId="20577"/>
          <ac:spMkLst>
            <pc:docMk/>
            <pc:sldMk cId="2410100865" sldId="630"/>
            <ac:spMk id="8" creationId="{E1FC5E51-A21D-4FFF-9C07-BA10E96E41B7}"/>
          </ac:spMkLst>
        </pc:spChg>
      </pc:sldChg>
      <pc:sldChg chg="modSp">
        <pc:chgData name="Kamil Kurtul" userId="S::kkurtul@unicef.org::02978191-51e7-4d2e-91ba-487a08351365" providerId="AD" clId="Web-{99D12711-1804-C53F-74E3-39201FD6654D}" dt="2021-06-29T06:14:10.040" v="193" actId="20577"/>
        <pc:sldMkLst>
          <pc:docMk/>
          <pc:sldMk cId="2227798495" sldId="634"/>
        </pc:sldMkLst>
        <pc:spChg chg="mod">
          <ac:chgData name="Kamil Kurtul" userId="S::kkurtul@unicef.org::02978191-51e7-4d2e-91ba-487a08351365" providerId="AD" clId="Web-{99D12711-1804-C53F-74E3-39201FD6654D}" dt="2021-06-29T06:12:58.083" v="146" actId="20577"/>
          <ac:spMkLst>
            <pc:docMk/>
            <pc:sldMk cId="2227798495" sldId="634"/>
            <ac:spMk id="3" creationId="{4EB20467-9BAD-48F7-923C-27DF5F9A9B21}"/>
          </ac:spMkLst>
        </pc:spChg>
        <pc:spChg chg="mod">
          <ac:chgData name="Kamil Kurtul" userId="S::kkurtul@unicef.org::02978191-51e7-4d2e-91ba-487a08351365" providerId="AD" clId="Web-{99D12711-1804-C53F-74E3-39201FD6654D}" dt="2021-06-29T06:14:10.040" v="193" actId="20577"/>
          <ac:spMkLst>
            <pc:docMk/>
            <pc:sldMk cId="2227798495" sldId="634"/>
            <ac:spMk id="5" creationId="{43396416-821C-4C24-A38D-4F00FCAC8580}"/>
          </ac:spMkLst>
        </pc:spChg>
        <pc:spChg chg="mod">
          <ac:chgData name="Kamil Kurtul" userId="S::kkurtul@unicef.org::02978191-51e7-4d2e-91ba-487a08351365" providerId="AD" clId="Web-{99D12711-1804-C53F-74E3-39201FD6654D}" dt="2021-06-29T06:14:05.039" v="192" actId="20577"/>
          <ac:spMkLst>
            <pc:docMk/>
            <pc:sldMk cId="2227798495" sldId="634"/>
            <ac:spMk id="6" creationId="{EB38D027-0534-4623-845D-AC9FCCB222BD}"/>
          </ac:spMkLst>
        </pc:spChg>
      </pc:sldChg>
      <pc:sldChg chg="modSp">
        <pc:chgData name="Kamil Kurtul" userId="S::kkurtul@unicef.org::02978191-51e7-4d2e-91ba-487a08351365" providerId="AD" clId="Web-{99D12711-1804-C53F-74E3-39201FD6654D}" dt="2021-06-29T06:54:59.556" v="477" actId="20577"/>
        <pc:sldMkLst>
          <pc:docMk/>
          <pc:sldMk cId="3139534392" sldId="636"/>
        </pc:sldMkLst>
        <pc:spChg chg="mod">
          <ac:chgData name="Kamil Kurtul" userId="S::kkurtul@unicef.org::02978191-51e7-4d2e-91ba-487a08351365" providerId="AD" clId="Web-{99D12711-1804-C53F-74E3-39201FD6654D}" dt="2021-06-29T06:48:23.427" v="438" actId="20577"/>
          <ac:spMkLst>
            <pc:docMk/>
            <pc:sldMk cId="3139534392" sldId="636"/>
            <ac:spMk id="3" creationId="{952AAE6D-8D0E-4043-B6EE-7D7BDBB33524}"/>
          </ac:spMkLst>
        </pc:spChg>
        <pc:spChg chg="mod">
          <ac:chgData name="Kamil Kurtul" userId="S::kkurtul@unicef.org::02978191-51e7-4d2e-91ba-487a08351365" providerId="AD" clId="Web-{99D12711-1804-C53F-74E3-39201FD6654D}" dt="2021-06-29T06:14:31.994" v="199" actId="20577"/>
          <ac:spMkLst>
            <pc:docMk/>
            <pc:sldMk cId="3139534392" sldId="636"/>
            <ac:spMk id="11" creationId="{B8D3DCDD-9739-4BD1-A388-4CE5F4A95899}"/>
          </ac:spMkLst>
        </pc:spChg>
        <pc:spChg chg="mod">
          <ac:chgData name="Kamil Kurtul" userId="S::kkurtul@unicef.org::02978191-51e7-4d2e-91ba-487a08351365" providerId="AD" clId="Web-{99D12711-1804-C53F-74E3-39201FD6654D}" dt="2021-06-29T06:54:59.556" v="477" actId="20577"/>
          <ac:spMkLst>
            <pc:docMk/>
            <pc:sldMk cId="3139534392" sldId="636"/>
            <ac:spMk id="13" creationId="{AC22A712-7B32-4FD5-BE0C-43B4CE207262}"/>
          </ac:spMkLst>
        </pc:spChg>
        <pc:spChg chg="mod">
          <ac:chgData name="Kamil Kurtul" userId="S::kkurtul@unicef.org::02978191-51e7-4d2e-91ba-487a08351365" providerId="AD" clId="Web-{99D12711-1804-C53F-74E3-39201FD6654D}" dt="2021-06-29T06:18:28.490" v="261" actId="20577"/>
          <ac:spMkLst>
            <pc:docMk/>
            <pc:sldMk cId="3139534392" sldId="636"/>
            <ac:spMk id="15" creationId="{5CB9DA9E-C5C8-4B4F-93D9-DF478D83E144}"/>
          </ac:spMkLst>
        </pc:spChg>
        <pc:spChg chg="mod">
          <ac:chgData name="Kamil Kurtul" userId="S::kkurtul@unicef.org::02978191-51e7-4d2e-91ba-487a08351365" providerId="AD" clId="Web-{99D12711-1804-C53F-74E3-39201FD6654D}" dt="2021-06-29T06:19:11.368" v="284" actId="20577"/>
          <ac:spMkLst>
            <pc:docMk/>
            <pc:sldMk cId="3139534392" sldId="636"/>
            <ac:spMk id="17" creationId="{26C4647A-2C50-4970-808E-9B983D25EC36}"/>
          </ac:spMkLst>
        </pc:spChg>
      </pc:sldChg>
      <pc:sldChg chg="modSp">
        <pc:chgData name="Kamil Kurtul" userId="S::kkurtul@unicef.org::02978191-51e7-4d2e-91ba-487a08351365" providerId="AD" clId="Web-{99D12711-1804-C53F-74E3-39201FD6654D}" dt="2021-06-29T06:25:53.919" v="428" actId="20577"/>
        <pc:sldMkLst>
          <pc:docMk/>
          <pc:sldMk cId="3385211679" sldId="637"/>
        </pc:sldMkLst>
        <pc:spChg chg="mod">
          <ac:chgData name="Kamil Kurtul" userId="S::kkurtul@unicef.org::02978191-51e7-4d2e-91ba-487a08351365" providerId="AD" clId="Web-{99D12711-1804-C53F-74E3-39201FD6654D}" dt="2021-06-29T06:25:53.919" v="428" actId="20577"/>
          <ac:spMkLst>
            <pc:docMk/>
            <pc:sldMk cId="3385211679" sldId="637"/>
            <ac:spMk id="11" creationId="{B8D3DCDD-9739-4BD1-A388-4CE5F4A95899}"/>
          </ac:spMkLst>
        </pc:spChg>
        <pc:spChg chg="mod">
          <ac:chgData name="Kamil Kurtul" userId="S::kkurtul@unicef.org::02978191-51e7-4d2e-91ba-487a08351365" providerId="AD" clId="Web-{99D12711-1804-C53F-74E3-39201FD6654D}" dt="2021-06-29T06:22:36.097" v="387" actId="20577"/>
          <ac:spMkLst>
            <pc:docMk/>
            <pc:sldMk cId="3385211679" sldId="637"/>
            <ac:spMk id="13" creationId="{AC22A712-7B32-4FD5-BE0C-43B4CE207262}"/>
          </ac:spMkLst>
        </pc:spChg>
        <pc:spChg chg="mod">
          <ac:chgData name="Kamil Kurtul" userId="S::kkurtul@unicef.org::02978191-51e7-4d2e-91ba-487a08351365" providerId="AD" clId="Web-{99D12711-1804-C53F-74E3-39201FD6654D}" dt="2021-06-29T06:23:04.223" v="398" actId="20577"/>
          <ac:spMkLst>
            <pc:docMk/>
            <pc:sldMk cId="3385211679" sldId="637"/>
            <ac:spMk id="15" creationId="{5CB9DA9E-C5C8-4B4F-93D9-DF478D83E144}"/>
          </ac:spMkLst>
        </pc:spChg>
        <pc:spChg chg="mod">
          <ac:chgData name="Kamil Kurtul" userId="S::kkurtul@unicef.org::02978191-51e7-4d2e-91ba-487a08351365" providerId="AD" clId="Web-{99D12711-1804-C53F-74E3-39201FD6654D}" dt="2021-06-29T06:25:28.340" v="416" actId="20577"/>
          <ac:spMkLst>
            <pc:docMk/>
            <pc:sldMk cId="3385211679" sldId="637"/>
            <ac:spMk id="17" creationId="{26C4647A-2C50-4970-808E-9B983D25EC36}"/>
          </ac:spMkLst>
        </pc:spChg>
      </pc:sldChg>
      <pc:sldChg chg="modSp">
        <pc:chgData name="Kamil Kurtul" userId="S::kkurtul@unicef.org::02978191-51e7-4d2e-91ba-487a08351365" providerId="AD" clId="Web-{99D12711-1804-C53F-74E3-39201FD6654D}" dt="2021-06-29T06:54:22.554" v="449" actId="20577"/>
        <pc:sldMkLst>
          <pc:docMk/>
          <pc:sldMk cId="3602916935" sldId="638"/>
        </pc:sldMkLst>
        <pc:spChg chg="mod">
          <ac:chgData name="Kamil Kurtul" userId="S::kkurtul@unicef.org::02978191-51e7-4d2e-91ba-487a08351365" providerId="AD" clId="Web-{99D12711-1804-C53F-74E3-39201FD6654D}" dt="2021-06-29T06:54:22.554" v="449" actId="20577"/>
          <ac:spMkLst>
            <pc:docMk/>
            <pc:sldMk cId="3602916935" sldId="638"/>
            <ac:spMk id="11" creationId="{B8D3DCDD-9739-4BD1-A388-4CE5F4A95899}"/>
          </ac:spMkLst>
        </pc:spChg>
      </pc:sldChg>
      <pc:sldChg chg="modSp">
        <pc:chgData name="Kamil Kurtul" userId="S::kkurtul@unicef.org::02978191-51e7-4d2e-91ba-487a08351365" providerId="AD" clId="Web-{99D12711-1804-C53F-74E3-39201FD6654D}" dt="2021-06-29T06:06:31.688" v="16" actId="20577"/>
        <pc:sldMkLst>
          <pc:docMk/>
          <pc:sldMk cId="2062096522" sldId="651"/>
        </pc:sldMkLst>
        <pc:spChg chg="mod">
          <ac:chgData name="Kamil Kurtul" userId="S::kkurtul@unicef.org::02978191-51e7-4d2e-91ba-487a08351365" providerId="AD" clId="Web-{99D12711-1804-C53F-74E3-39201FD6654D}" dt="2021-06-29T06:06:27.797" v="11" actId="20577"/>
          <ac:spMkLst>
            <pc:docMk/>
            <pc:sldMk cId="2062096522" sldId="651"/>
            <ac:spMk id="58" creationId="{DA34EFA8-84D6-4DB6-8980-DE947B67FF58}"/>
          </ac:spMkLst>
        </pc:spChg>
        <pc:spChg chg="mod">
          <ac:chgData name="Kamil Kurtul" userId="S::kkurtul@unicef.org::02978191-51e7-4d2e-91ba-487a08351365" providerId="AD" clId="Web-{99D12711-1804-C53F-74E3-39201FD6654D}" dt="2021-06-29T06:06:31.688" v="16" actId="20577"/>
          <ac:spMkLst>
            <pc:docMk/>
            <pc:sldMk cId="2062096522" sldId="651"/>
            <ac:spMk id="59" creationId="{D00C6F84-A990-4F0E-8A37-51974CC1635C}"/>
          </ac:spMkLst>
        </pc:spChg>
      </pc:sldChg>
    </pc:docChg>
  </pc:docChgLst>
  <pc:docChgLst>
    <pc:chgData name="Belun Unluturk" userId="S::bunluturk@unicef.org::1081c024-4eed-427f-86a8-5b9743b46b78" providerId="AD" clId="Web-{F696326D-5FE9-D87D-D436-E7BAC8E1C5D6}"/>
    <pc:docChg chg="modSld">
      <pc:chgData name="Belun Unluturk" userId="S::bunluturk@unicef.org::1081c024-4eed-427f-86a8-5b9743b46b78" providerId="AD" clId="Web-{F696326D-5FE9-D87D-D436-E7BAC8E1C5D6}" dt="2021-06-28T07:29:55.701" v="233" actId="20577"/>
      <pc:docMkLst>
        <pc:docMk/>
      </pc:docMkLst>
      <pc:sldChg chg="delCm">
        <pc:chgData name="Belun Unluturk" userId="S::bunluturk@unicef.org::1081c024-4eed-427f-86a8-5b9743b46b78" providerId="AD" clId="Web-{F696326D-5FE9-D87D-D436-E7BAC8E1C5D6}" dt="2021-06-28T07:19:39.324" v="1"/>
        <pc:sldMkLst>
          <pc:docMk/>
          <pc:sldMk cId="1588666030" sldId="631"/>
        </pc:sldMkLst>
      </pc:sldChg>
      <pc:sldChg chg="modSp">
        <pc:chgData name="Belun Unluturk" userId="S::bunluturk@unicef.org::1081c024-4eed-427f-86a8-5b9743b46b78" providerId="AD" clId="Web-{F696326D-5FE9-D87D-D436-E7BAC8E1C5D6}" dt="2021-06-28T07:29:55.701" v="233" actId="20577"/>
        <pc:sldMkLst>
          <pc:docMk/>
          <pc:sldMk cId="1365227871" sldId="648"/>
        </pc:sldMkLst>
        <pc:spChg chg="mod">
          <ac:chgData name="Belun Unluturk" userId="S::bunluturk@unicef.org::1081c024-4eed-427f-86a8-5b9743b46b78" providerId="AD" clId="Web-{F696326D-5FE9-D87D-D436-E7BAC8E1C5D6}" dt="2021-06-28T07:27:03.336" v="138" actId="20577"/>
          <ac:spMkLst>
            <pc:docMk/>
            <pc:sldMk cId="1365227871" sldId="648"/>
            <ac:spMk id="12" creationId="{E92AED1F-48E4-419D-A1C6-A25F43BC37FC}"/>
          </ac:spMkLst>
        </pc:spChg>
        <pc:spChg chg="mod">
          <ac:chgData name="Belun Unluturk" userId="S::bunluturk@unicef.org::1081c024-4eed-427f-86a8-5b9743b46b78" providerId="AD" clId="Web-{F696326D-5FE9-D87D-D436-E7BAC8E1C5D6}" dt="2021-06-28T07:24:23.941" v="73" actId="14100"/>
          <ac:spMkLst>
            <pc:docMk/>
            <pc:sldMk cId="1365227871" sldId="648"/>
            <ac:spMk id="14" creationId="{6E3E41BE-7F6A-4E29-98B6-7B95F7954CED}"/>
          </ac:spMkLst>
        </pc:spChg>
        <pc:spChg chg="mod">
          <ac:chgData name="Belun Unluturk" userId="S::bunluturk@unicef.org::1081c024-4eed-427f-86a8-5b9743b46b78" providerId="AD" clId="Web-{F696326D-5FE9-D87D-D436-E7BAC8E1C5D6}" dt="2021-06-28T07:29:37.138" v="224" actId="20577"/>
          <ac:spMkLst>
            <pc:docMk/>
            <pc:sldMk cId="1365227871" sldId="648"/>
            <ac:spMk id="15" creationId="{A23AB3EE-E755-48C9-8910-F692676A45D0}"/>
          </ac:spMkLst>
        </pc:spChg>
        <pc:spChg chg="mod">
          <ac:chgData name="Belun Unluturk" userId="S::bunluturk@unicef.org::1081c024-4eed-427f-86a8-5b9743b46b78" providerId="AD" clId="Web-{F696326D-5FE9-D87D-D436-E7BAC8E1C5D6}" dt="2021-06-28T07:23:57.753" v="65" actId="20577"/>
          <ac:spMkLst>
            <pc:docMk/>
            <pc:sldMk cId="1365227871" sldId="648"/>
            <ac:spMk id="16" creationId="{F70BAF3D-5138-4616-B402-FFE1C18D628A}"/>
          </ac:spMkLst>
        </pc:spChg>
        <pc:spChg chg="mod">
          <ac:chgData name="Belun Unluturk" userId="S::bunluturk@unicef.org::1081c024-4eed-427f-86a8-5b9743b46b78" providerId="AD" clId="Web-{F696326D-5FE9-D87D-D436-E7BAC8E1C5D6}" dt="2021-06-28T07:29:55.701" v="233" actId="20577"/>
          <ac:spMkLst>
            <pc:docMk/>
            <pc:sldMk cId="1365227871" sldId="648"/>
            <ac:spMk id="17" creationId="{B7BAC1EA-787A-465D-AF07-13D48403A349}"/>
          </ac:spMkLst>
        </pc:spChg>
      </pc:sldChg>
      <pc:sldChg chg="delCm">
        <pc:chgData name="Belun Unluturk" userId="S::bunluturk@unicef.org::1081c024-4eed-427f-86a8-5b9743b46b78" providerId="AD" clId="Web-{F696326D-5FE9-D87D-D436-E7BAC8E1C5D6}" dt="2021-06-28T07:18:04.399" v="0"/>
        <pc:sldMkLst>
          <pc:docMk/>
          <pc:sldMk cId="2062096522" sldId="651"/>
        </pc:sldMkLst>
      </pc:sldChg>
    </pc:docChg>
  </pc:docChgLst>
  <pc:docChgLst>
    <pc:chgData name="Dilek Karagoz" userId="S::dkaragoz@unicef.org::3aa8585e-5500-46d5-8b70-c6b6f0fc1c06" providerId="AD" clId="Web-{3E82365F-1B2E-81EB-685E-B51A895F71CE}"/>
    <pc:docChg chg="modSld">
      <pc:chgData name="Dilek Karagoz" userId="S::dkaragoz@unicef.org::3aa8585e-5500-46d5-8b70-c6b6f0fc1c06" providerId="AD" clId="Web-{3E82365F-1B2E-81EB-685E-B51A895F71CE}" dt="2021-06-28T08:23:39.118" v="118" actId="20577"/>
      <pc:docMkLst>
        <pc:docMk/>
      </pc:docMkLst>
      <pc:sldChg chg="modSp">
        <pc:chgData name="Dilek Karagoz" userId="S::dkaragoz@unicef.org::3aa8585e-5500-46d5-8b70-c6b6f0fc1c06" providerId="AD" clId="Web-{3E82365F-1B2E-81EB-685E-B51A895F71CE}" dt="2021-06-28T08:23:39.118" v="118" actId="20577"/>
        <pc:sldMkLst>
          <pc:docMk/>
          <pc:sldMk cId="3225891894" sldId="645"/>
        </pc:sldMkLst>
        <pc:spChg chg="mod">
          <ac:chgData name="Dilek Karagoz" userId="S::dkaragoz@unicef.org::3aa8585e-5500-46d5-8b70-c6b6f0fc1c06" providerId="AD" clId="Web-{3E82365F-1B2E-81EB-685E-B51A895F71CE}" dt="2021-06-28T08:22:40.397" v="70" actId="20577"/>
          <ac:spMkLst>
            <pc:docMk/>
            <pc:sldMk cId="3225891894" sldId="645"/>
            <ac:spMk id="13" creationId="{AC22A712-7B32-4FD5-BE0C-43B4CE207262}"/>
          </ac:spMkLst>
        </pc:spChg>
        <pc:spChg chg="mod">
          <ac:chgData name="Dilek Karagoz" userId="S::dkaragoz@unicef.org::3aa8585e-5500-46d5-8b70-c6b6f0fc1c06" providerId="AD" clId="Web-{3E82365F-1B2E-81EB-685E-B51A895F71CE}" dt="2021-06-28T08:23:39.118" v="118" actId="20577"/>
          <ac:spMkLst>
            <pc:docMk/>
            <pc:sldMk cId="3225891894" sldId="645"/>
            <ac:spMk id="17" creationId="{26C4647A-2C50-4970-808E-9B983D25EC36}"/>
          </ac:spMkLst>
        </pc:spChg>
      </pc:sldChg>
      <pc:sldChg chg="modSp">
        <pc:chgData name="Dilek Karagoz" userId="S::dkaragoz@unicef.org::3aa8585e-5500-46d5-8b70-c6b6f0fc1c06" providerId="AD" clId="Web-{3E82365F-1B2E-81EB-685E-B51A895F71CE}" dt="2021-06-28T08:09:15.962" v="1" actId="20577"/>
        <pc:sldMkLst>
          <pc:docMk/>
          <pc:sldMk cId="1365227871" sldId="648"/>
        </pc:sldMkLst>
        <pc:spChg chg="mod">
          <ac:chgData name="Dilek Karagoz" userId="S::dkaragoz@unicef.org::3aa8585e-5500-46d5-8b70-c6b6f0fc1c06" providerId="AD" clId="Web-{3E82365F-1B2E-81EB-685E-B51A895F71CE}" dt="2021-06-28T08:09:15.962" v="1" actId="20577"/>
          <ac:spMkLst>
            <pc:docMk/>
            <pc:sldMk cId="1365227871" sldId="648"/>
            <ac:spMk id="15" creationId="{A23AB3EE-E755-48C9-8910-F692676A45D0}"/>
          </ac:spMkLst>
        </pc:spChg>
      </pc:sldChg>
      <pc:sldChg chg="modSp">
        <pc:chgData name="Dilek Karagoz" userId="S::dkaragoz@unicef.org::3aa8585e-5500-46d5-8b70-c6b6f0fc1c06" providerId="AD" clId="Web-{3E82365F-1B2E-81EB-685E-B51A895F71CE}" dt="2021-06-28T08:18:23.216" v="41" actId="20577"/>
        <pc:sldMkLst>
          <pc:docMk/>
          <pc:sldMk cId="3349645238" sldId="653"/>
        </pc:sldMkLst>
        <pc:spChg chg="mod">
          <ac:chgData name="Dilek Karagoz" userId="S::dkaragoz@unicef.org::3aa8585e-5500-46d5-8b70-c6b6f0fc1c06" providerId="AD" clId="Web-{3E82365F-1B2E-81EB-685E-B51A895F71CE}" dt="2021-06-28T08:14:03.472" v="2" actId="1076"/>
          <ac:spMkLst>
            <pc:docMk/>
            <pc:sldMk cId="3349645238" sldId="653"/>
            <ac:spMk id="3" creationId="{4EB20467-9BAD-48F7-923C-27DF5F9A9B21}"/>
          </ac:spMkLst>
        </pc:spChg>
        <pc:spChg chg="mod">
          <ac:chgData name="Dilek Karagoz" userId="S::dkaragoz@unicef.org::3aa8585e-5500-46d5-8b70-c6b6f0fc1c06" providerId="AD" clId="Web-{3E82365F-1B2E-81EB-685E-B51A895F71CE}" dt="2021-06-28T08:18:23.216" v="41" actId="20577"/>
          <ac:spMkLst>
            <pc:docMk/>
            <pc:sldMk cId="3349645238" sldId="653"/>
            <ac:spMk id="14" creationId="{3EBBB2DB-2AC9-4BA3-BE18-9F618972DA2F}"/>
          </ac:spMkLst>
        </pc:spChg>
      </pc:sldChg>
    </pc:docChg>
  </pc:docChgLst>
  <pc:docChgLst>
    <pc:chgData name="Emre Uckardesler" userId="fc01b749-b5ee-495c-bd61-b64cd8ebdcfe" providerId="ADAL" clId="{2369C5F8-FDBC-494C-9247-D1B4FE8C4F30}"/>
    <pc:docChg chg="modSld">
      <pc:chgData name="Emre Uckardesler" userId="fc01b749-b5ee-495c-bd61-b64cd8ebdcfe" providerId="ADAL" clId="{2369C5F8-FDBC-494C-9247-D1B4FE8C4F30}" dt="2021-06-29T07:29:56.544" v="270" actId="20577"/>
      <pc:docMkLst>
        <pc:docMk/>
      </pc:docMkLst>
      <pc:sldChg chg="modSp mod">
        <pc:chgData name="Emre Uckardesler" userId="fc01b749-b5ee-495c-bd61-b64cd8ebdcfe" providerId="ADAL" clId="{2369C5F8-FDBC-494C-9247-D1B4FE8C4F30}" dt="2021-06-29T06:59:15.109" v="22" actId="948"/>
        <pc:sldMkLst>
          <pc:docMk/>
          <pc:sldMk cId="4154407759" sldId="586"/>
        </pc:sldMkLst>
        <pc:spChg chg="mod">
          <ac:chgData name="Emre Uckardesler" userId="fc01b749-b5ee-495c-bd61-b64cd8ebdcfe" providerId="ADAL" clId="{2369C5F8-FDBC-494C-9247-D1B4FE8C4F30}" dt="2021-06-29T06:59:15.109" v="22" actId="948"/>
          <ac:spMkLst>
            <pc:docMk/>
            <pc:sldMk cId="4154407759" sldId="586"/>
            <ac:spMk id="3" creationId="{4EB20467-9BAD-48F7-923C-27DF5F9A9B21}"/>
          </ac:spMkLst>
        </pc:spChg>
      </pc:sldChg>
      <pc:sldChg chg="modSp mod">
        <pc:chgData name="Emre Uckardesler" userId="fc01b749-b5ee-495c-bd61-b64cd8ebdcfe" providerId="ADAL" clId="{2369C5F8-FDBC-494C-9247-D1B4FE8C4F30}" dt="2021-06-29T07:29:56.544" v="270" actId="20577"/>
        <pc:sldMkLst>
          <pc:docMk/>
          <pc:sldMk cId="3225891894" sldId="645"/>
        </pc:sldMkLst>
        <pc:spChg chg="mod">
          <ac:chgData name="Emre Uckardesler" userId="fc01b749-b5ee-495c-bd61-b64cd8ebdcfe" providerId="ADAL" clId="{2369C5F8-FDBC-494C-9247-D1B4FE8C4F30}" dt="2021-06-29T07:25:17.564" v="219" actId="1076"/>
          <ac:spMkLst>
            <pc:docMk/>
            <pc:sldMk cId="3225891894" sldId="645"/>
            <ac:spMk id="11" creationId="{B8D3DCDD-9739-4BD1-A388-4CE5F4A95899}"/>
          </ac:spMkLst>
        </pc:spChg>
        <pc:spChg chg="mod">
          <ac:chgData name="Emre Uckardesler" userId="fc01b749-b5ee-495c-bd61-b64cd8ebdcfe" providerId="ADAL" clId="{2369C5F8-FDBC-494C-9247-D1B4FE8C4F30}" dt="2021-06-29T07:25:24.409" v="221" actId="1076"/>
          <ac:spMkLst>
            <pc:docMk/>
            <pc:sldMk cId="3225891894" sldId="645"/>
            <ac:spMk id="12" creationId="{47F8366D-2566-413C-B704-C22445546399}"/>
          </ac:spMkLst>
        </pc:spChg>
        <pc:spChg chg="mod">
          <ac:chgData name="Emre Uckardesler" userId="fc01b749-b5ee-495c-bd61-b64cd8ebdcfe" providerId="ADAL" clId="{2369C5F8-FDBC-494C-9247-D1B4FE8C4F30}" dt="2021-06-29T07:25:20.562" v="220" actId="1076"/>
          <ac:spMkLst>
            <pc:docMk/>
            <pc:sldMk cId="3225891894" sldId="645"/>
            <ac:spMk id="13" creationId="{AC22A712-7B32-4FD5-BE0C-43B4CE207262}"/>
          </ac:spMkLst>
        </pc:spChg>
        <pc:spChg chg="mod">
          <ac:chgData name="Emre Uckardesler" userId="fc01b749-b5ee-495c-bd61-b64cd8ebdcfe" providerId="ADAL" clId="{2369C5F8-FDBC-494C-9247-D1B4FE8C4F30}" dt="2021-06-29T07:26:33.594" v="247" actId="1076"/>
          <ac:spMkLst>
            <pc:docMk/>
            <pc:sldMk cId="3225891894" sldId="645"/>
            <ac:spMk id="16" creationId="{09E00F15-5039-403A-A375-2D98E0EDA3E2}"/>
          </ac:spMkLst>
        </pc:spChg>
        <pc:spChg chg="mod">
          <ac:chgData name="Emre Uckardesler" userId="fc01b749-b5ee-495c-bd61-b64cd8ebdcfe" providerId="ADAL" clId="{2369C5F8-FDBC-494C-9247-D1B4FE8C4F30}" dt="2021-06-29T07:29:56.544" v="270" actId="20577"/>
          <ac:spMkLst>
            <pc:docMk/>
            <pc:sldMk cId="3225891894" sldId="645"/>
            <ac:spMk id="17" creationId="{26C4647A-2C50-4970-808E-9B983D25EC36}"/>
          </ac:spMkLst>
        </pc:spChg>
      </pc:sldChg>
    </pc:docChg>
  </pc:docChgLst>
  <pc:docChgLst>
    <pc:chgData name="Mehmet Ali Torunoglu" userId="S::mtorunoglu@unicef.org::387a00f8-1094-4bb7-ae8a-815a8e564243" providerId="AD" clId="Web-{59E2112C-F551-0D1C-6E16-13A87E84C57C}"/>
    <pc:docChg chg="modSld">
      <pc:chgData name="Mehmet Ali Torunoglu" userId="S::mtorunoglu@unicef.org::387a00f8-1094-4bb7-ae8a-815a8e564243" providerId="AD" clId="Web-{59E2112C-F551-0D1C-6E16-13A87E84C57C}" dt="2021-06-28T15:33:16.964" v="124" actId="20577"/>
      <pc:docMkLst>
        <pc:docMk/>
      </pc:docMkLst>
      <pc:sldChg chg="modSp">
        <pc:chgData name="Mehmet Ali Torunoglu" userId="S::mtorunoglu@unicef.org::387a00f8-1094-4bb7-ae8a-815a8e564243" providerId="AD" clId="Web-{59E2112C-F551-0D1C-6E16-13A87E84C57C}" dt="2021-06-28T15:29:51.068" v="67" actId="20577"/>
        <pc:sldMkLst>
          <pc:docMk/>
          <pc:sldMk cId="1588666030" sldId="631"/>
        </pc:sldMkLst>
        <pc:spChg chg="mod">
          <ac:chgData name="Mehmet Ali Torunoglu" userId="S::mtorunoglu@unicef.org::387a00f8-1094-4bb7-ae8a-815a8e564243" providerId="AD" clId="Web-{59E2112C-F551-0D1C-6E16-13A87E84C57C}" dt="2021-06-28T15:29:51.068" v="67" actId="20577"/>
          <ac:spMkLst>
            <pc:docMk/>
            <pc:sldMk cId="1588666030" sldId="631"/>
            <ac:spMk id="4" creationId="{C1EE822D-495B-4279-8421-97E07EC442D7}"/>
          </ac:spMkLst>
        </pc:spChg>
      </pc:sldChg>
      <pc:sldChg chg="modSp">
        <pc:chgData name="Mehmet Ali Torunoglu" userId="S::mtorunoglu@unicef.org::387a00f8-1094-4bb7-ae8a-815a8e564243" providerId="AD" clId="Web-{59E2112C-F551-0D1C-6E16-13A87E84C57C}" dt="2021-06-28T15:33:16.964" v="124" actId="20577"/>
        <pc:sldMkLst>
          <pc:docMk/>
          <pc:sldMk cId="2031012411" sldId="632"/>
        </pc:sldMkLst>
        <pc:spChg chg="mod">
          <ac:chgData name="Mehmet Ali Torunoglu" userId="S::mtorunoglu@unicef.org::387a00f8-1094-4bb7-ae8a-815a8e564243" providerId="AD" clId="Web-{59E2112C-F551-0D1C-6E16-13A87E84C57C}" dt="2021-06-28T15:32:14.462" v="105" actId="20577"/>
          <ac:spMkLst>
            <pc:docMk/>
            <pc:sldMk cId="2031012411" sldId="632"/>
            <ac:spMk id="11" creationId="{C17508A6-8877-492D-99C0-53A76FE3630C}"/>
          </ac:spMkLst>
        </pc:spChg>
        <pc:spChg chg="mod">
          <ac:chgData name="Mehmet Ali Torunoglu" userId="S::mtorunoglu@unicef.org::387a00f8-1094-4bb7-ae8a-815a8e564243" providerId="AD" clId="Web-{59E2112C-F551-0D1C-6E16-13A87E84C57C}" dt="2021-06-28T15:33:16.964" v="124" actId="20577"/>
          <ac:spMkLst>
            <pc:docMk/>
            <pc:sldMk cId="2031012411" sldId="632"/>
            <ac:spMk id="12" creationId="{6D05A9F6-D2F7-41E4-BB18-D12588B365C3}"/>
          </ac:spMkLst>
        </pc:spChg>
      </pc:sldChg>
      <pc:sldChg chg="modSp">
        <pc:chgData name="Mehmet Ali Torunoglu" userId="S::mtorunoglu@unicef.org::387a00f8-1094-4bb7-ae8a-815a8e564243" providerId="AD" clId="Web-{59E2112C-F551-0D1C-6E16-13A87E84C57C}" dt="2021-06-28T15:24:11.153" v="27" actId="20577"/>
        <pc:sldMkLst>
          <pc:docMk/>
          <pc:sldMk cId="2062096522" sldId="651"/>
        </pc:sldMkLst>
        <pc:spChg chg="mod">
          <ac:chgData name="Mehmet Ali Torunoglu" userId="S::mtorunoglu@unicef.org::387a00f8-1094-4bb7-ae8a-815a8e564243" providerId="AD" clId="Web-{59E2112C-F551-0D1C-6E16-13A87E84C57C}" dt="2021-06-28T15:21:32.946" v="1" actId="20577"/>
          <ac:spMkLst>
            <pc:docMk/>
            <pc:sldMk cId="2062096522" sldId="651"/>
            <ac:spMk id="27" creationId="{7DB10FCA-55C4-48B3-8E4C-09DB2F20DB8C}"/>
          </ac:spMkLst>
        </pc:spChg>
        <pc:spChg chg="mod">
          <ac:chgData name="Mehmet Ali Torunoglu" userId="S::mtorunoglu@unicef.org::387a00f8-1094-4bb7-ae8a-815a8e564243" providerId="AD" clId="Web-{59E2112C-F551-0D1C-6E16-13A87E84C57C}" dt="2021-06-28T15:21:45.758" v="4" actId="20577"/>
          <ac:spMkLst>
            <pc:docMk/>
            <pc:sldMk cId="2062096522" sldId="651"/>
            <ac:spMk id="29" creationId="{37D135E1-99D9-4D08-AF4F-AC3AC4D8ECE9}"/>
          </ac:spMkLst>
        </pc:spChg>
        <pc:spChg chg="mod">
          <ac:chgData name="Mehmet Ali Torunoglu" userId="S::mtorunoglu@unicef.org::387a00f8-1094-4bb7-ae8a-815a8e564243" providerId="AD" clId="Web-{59E2112C-F551-0D1C-6E16-13A87E84C57C}" dt="2021-06-28T15:21:39.243" v="3" actId="20577"/>
          <ac:spMkLst>
            <pc:docMk/>
            <pc:sldMk cId="2062096522" sldId="651"/>
            <ac:spMk id="32" creationId="{7CC7A1F7-9A81-4EAB-BFDE-9FFDB0CE2F79}"/>
          </ac:spMkLst>
        </pc:spChg>
        <pc:spChg chg="mod">
          <ac:chgData name="Mehmet Ali Torunoglu" userId="S::mtorunoglu@unicef.org::387a00f8-1094-4bb7-ae8a-815a8e564243" providerId="AD" clId="Web-{59E2112C-F551-0D1C-6E16-13A87E84C57C}" dt="2021-06-28T15:21:52.868" v="5" actId="20577"/>
          <ac:spMkLst>
            <pc:docMk/>
            <pc:sldMk cId="2062096522" sldId="651"/>
            <ac:spMk id="34" creationId="{266738B0-490A-404A-87B1-B81C0FE2ECF3}"/>
          </ac:spMkLst>
        </pc:spChg>
        <pc:spChg chg="mod">
          <ac:chgData name="Mehmet Ali Torunoglu" userId="S::mtorunoglu@unicef.org::387a00f8-1094-4bb7-ae8a-815a8e564243" providerId="AD" clId="Web-{59E2112C-F551-0D1C-6E16-13A87E84C57C}" dt="2021-06-28T15:24:11.153" v="27" actId="20577"/>
          <ac:spMkLst>
            <pc:docMk/>
            <pc:sldMk cId="2062096522" sldId="651"/>
            <ac:spMk id="38" creationId="{FF710C82-FA21-4483-9CB2-4D42E917C1DB}"/>
          </ac:spMkLst>
        </pc:spChg>
      </pc:sldChg>
    </pc:docChg>
  </pc:docChgLst>
  <pc:docChgLst>
    <pc:chgData name="Goktan Kocyildirim" userId="S::gkocyildirim@unicef.org::c8f81c53-7e96-4440-8696-df349494b8b0" providerId="AD" clId="Web-{B92F4D8B-DC21-AE96-9481-35A0EEA047E4}"/>
    <pc:docChg chg="modSld">
      <pc:chgData name="Goktan Kocyildirim" userId="S::gkocyildirim@unicef.org::c8f81c53-7e96-4440-8696-df349494b8b0" providerId="AD" clId="Web-{B92F4D8B-DC21-AE96-9481-35A0EEA047E4}" dt="2021-06-29T07:36:30.469" v="105" actId="20577"/>
      <pc:docMkLst>
        <pc:docMk/>
      </pc:docMkLst>
      <pc:sldChg chg="modSp">
        <pc:chgData name="Goktan Kocyildirim" userId="S::gkocyildirim@unicef.org::c8f81c53-7e96-4440-8696-df349494b8b0" providerId="AD" clId="Web-{B92F4D8B-DC21-AE96-9481-35A0EEA047E4}" dt="2021-06-29T07:22:45.172" v="1" actId="20577"/>
        <pc:sldMkLst>
          <pc:docMk/>
          <pc:sldMk cId="4154407759" sldId="586"/>
        </pc:sldMkLst>
        <pc:spChg chg="mod">
          <ac:chgData name="Goktan Kocyildirim" userId="S::gkocyildirim@unicef.org::c8f81c53-7e96-4440-8696-df349494b8b0" providerId="AD" clId="Web-{B92F4D8B-DC21-AE96-9481-35A0EEA047E4}" dt="2021-06-29T07:22:45.172" v="1" actId="20577"/>
          <ac:spMkLst>
            <pc:docMk/>
            <pc:sldMk cId="4154407759" sldId="586"/>
            <ac:spMk id="3" creationId="{4EB20467-9BAD-48F7-923C-27DF5F9A9B21}"/>
          </ac:spMkLst>
        </pc:spChg>
      </pc:sldChg>
      <pc:sldChg chg="modSp">
        <pc:chgData name="Goktan Kocyildirim" userId="S::gkocyildirim@unicef.org::c8f81c53-7e96-4440-8696-df349494b8b0" providerId="AD" clId="Web-{B92F4D8B-DC21-AE96-9481-35A0EEA047E4}" dt="2021-06-29T07:36:30.469" v="105" actId="20577"/>
        <pc:sldMkLst>
          <pc:docMk/>
          <pc:sldMk cId="3225891894" sldId="645"/>
        </pc:sldMkLst>
        <pc:spChg chg="mod">
          <ac:chgData name="Goktan Kocyildirim" userId="S::gkocyildirim@unicef.org::c8f81c53-7e96-4440-8696-df349494b8b0" providerId="AD" clId="Web-{B92F4D8B-DC21-AE96-9481-35A0EEA047E4}" dt="2021-06-29T07:36:30.469" v="105" actId="20577"/>
          <ac:spMkLst>
            <pc:docMk/>
            <pc:sldMk cId="3225891894" sldId="645"/>
            <ac:spMk id="11" creationId="{B8D3DCDD-9739-4BD1-A388-4CE5F4A95899}"/>
          </ac:spMkLst>
        </pc:spChg>
        <pc:spChg chg="mod">
          <ac:chgData name="Goktan Kocyildirim" userId="S::gkocyildirim@unicef.org::c8f81c53-7e96-4440-8696-df349494b8b0" providerId="AD" clId="Web-{B92F4D8B-DC21-AE96-9481-35A0EEA047E4}" dt="2021-06-29T07:30:52.168" v="15" actId="20577"/>
          <ac:spMkLst>
            <pc:docMk/>
            <pc:sldMk cId="3225891894" sldId="645"/>
            <ac:spMk id="17" creationId="{26C4647A-2C50-4970-808E-9B983D25EC36}"/>
          </ac:spMkLst>
        </pc:spChg>
        <pc:spChg chg="mod">
          <ac:chgData name="Goktan Kocyildirim" userId="S::gkocyildirim@unicef.org::c8f81c53-7e96-4440-8696-df349494b8b0" providerId="AD" clId="Web-{B92F4D8B-DC21-AE96-9481-35A0EEA047E4}" dt="2021-06-29T07:35:08.870" v="91" actId="20577"/>
          <ac:spMkLst>
            <pc:docMk/>
            <pc:sldMk cId="3225891894" sldId="645"/>
            <ac:spMk id="20" creationId="{775C8C32-D5FD-4770-8BC2-5E2431268AE3}"/>
          </ac:spMkLst>
        </pc:spChg>
      </pc:sldChg>
    </pc:docChg>
  </pc:docChgLst>
  <pc:docChgLst>
    <pc:chgData name="Pinar Oktem" userId="S::poktem@unicef.org::8f61eb20-2ea4-4ee0-ad29-786b17108ac5" providerId="AD" clId="Web-{E4C33F16-F66E-0BCE-4E30-988517345FE3}"/>
    <pc:docChg chg="modSld">
      <pc:chgData name="Pinar Oktem" userId="S::poktem@unicef.org::8f61eb20-2ea4-4ee0-ad29-786b17108ac5" providerId="AD" clId="Web-{E4C33F16-F66E-0BCE-4E30-988517345FE3}" dt="2021-06-28T15:33:01.510" v="97" actId="20577"/>
      <pc:docMkLst>
        <pc:docMk/>
      </pc:docMkLst>
      <pc:sldChg chg="modSp">
        <pc:chgData name="Pinar Oktem" userId="S::poktem@unicef.org::8f61eb20-2ea4-4ee0-ad29-786b17108ac5" providerId="AD" clId="Web-{E4C33F16-F66E-0BCE-4E30-988517345FE3}" dt="2021-06-28T15:33:01.510" v="97" actId="20577"/>
        <pc:sldMkLst>
          <pc:docMk/>
          <pc:sldMk cId="3602916935" sldId="638"/>
        </pc:sldMkLst>
        <pc:spChg chg="mod">
          <ac:chgData name="Pinar Oktem" userId="S::poktem@unicef.org::8f61eb20-2ea4-4ee0-ad29-786b17108ac5" providerId="AD" clId="Web-{E4C33F16-F66E-0BCE-4E30-988517345FE3}" dt="2021-06-28T09:01:00.699" v="54" actId="20577"/>
          <ac:spMkLst>
            <pc:docMk/>
            <pc:sldMk cId="3602916935" sldId="638"/>
            <ac:spMk id="9" creationId="{41E40B0F-6D93-4463-9A3A-04A993458301}"/>
          </ac:spMkLst>
        </pc:spChg>
        <pc:spChg chg="mod">
          <ac:chgData name="Pinar Oktem" userId="S::poktem@unicef.org::8f61eb20-2ea4-4ee0-ad29-786b17108ac5" providerId="AD" clId="Web-{E4C33F16-F66E-0BCE-4E30-988517345FE3}" dt="2021-06-28T15:33:01.510" v="97" actId="20577"/>
          <ac:spMkLst>
            <pc:docMk/>
            <pc:sldMk cId="3602916935" sldId="638"/>
            <ac:spMk id="17" creationId="{26C4647A-2C50-4970-808E-9B983D25EC36}"/>
          </ac:spMkLst>
        </pc:spChg>
        <pc:picChg chg="mod">
          <ac:chgData name="Pinar Oktem" userId="S::poktem@unicef.org::8f61eb20-2ea4-4ee0-ad29-786b17108ac5" providerId="AD" clId="Web-{E4C33F16-F66E-0BCE-4E30-988517345FE3}" dt="2021-06-28T09:00:21.245" v="48" actId="1076"/>
          <ac:picMkLst>
            <pc:docMk/>
            <pc:sldMk cId="3602916935" sldId="638"/>
            <ac:picMk id="6" creationId="{61B04371-7439-4260-8215-0556CD7F9732}"/>
          </ac:picMkLst>
        </pc:picChg>
      </pc:sldChg>
      <pc:sldChg chg="modSp">
        <pc:chgData name="Pinar Oktem" userId="S::poktem@unicef.org::8f61eb20-2ea4-4ee0-ad29-786b17108ac5" providerId="AD" clId="Web-{E4C33F16-F66E-0BCE-4E30-988517345FE3}" dt="2021-06-28T09:03:17.124" v="90" actId="20577"/>
        <pc:sldMkLst>
          <pc:docMk/>
          <pc:sldMk cId="2612298772" sldId="642"/>
        </pc:sldMkLst>
        <pc:spChg chg="mod">
          <ac:chgData name="Pinar Oktem" userId="S::poktem@unicef.org::8f61eb20-2ea4-4ee0-ad29-786b17108ac5" providerId="AD" clId="Web-{E4C33F16-F66E-0BCE-4E30-988517345FE3}" dt="2021-06-28T09:03:17.124" v="90" actId="20577"/>
          <ac:spMkLst>
            <pc:docMk/>
            <pc:sldMk cId="2612298772" sldId="642"/>
            <ac:spMk id="14" creationId="{EC406972-98D7-4E4A-A122-B0770C3F92A6}"/>
          </ac:spMkLst>
        </pc:spChg>
        <pc:spChg chg="mod">
          <ac:chgData name="Pinar Oktem" userId="S::poktem@unicef.org::8f61eb20-2ea4-4ee0-ad29-786b17108ac5" providerId="AD" clId="Web-{E4C33F16-F66E-0BCE-4E30-988517345FE3}" dt="2021-06-28T09:03:10.780" v="88" actId="20577"/>
          <ac:spMkLst>
            <pc:docMk/>
            <pc:sldMk cId="2612298772" sldId="642"/>
            <ac:spMk id="18" creationId="{6B085465-F8DC-4582-8E26-2CC1D7A60C5E}"/>
          </ac:spMkLst>
        </pc:spChg>
      </pc:sldChg>
      <pc:sldChg chg="modSp">
        <pc:chgData name="Pinar Oktem" userId="S::poktem@unicef.org::8f61eb20-2ea4-4ee0-ad29-786b17108ac5" providerId="AD" clId="Web-{E4C33F16-F66E-0BCE-4E30-988517345FE3}" dt="2021-06-28T08:59:15.665" v="19" actId="20577"/>
        <pc:sldMkLst>
          <pc:docMk/>
          <pc:sldMk cId="1365227871" sldId="648"/>
        </pc:sldMkLst>
        <pc:spChg chg="mod">
          <ac:chgData name="Pinar Oktem" userId="S::poktem@unicef.org::8f61eb20-2ea4-4ee0-ad29-786b17108ac5" providerId="AD" clId="Web-{E4C33F16-F66E-0BCE-4E30-988517345FE3}" dt="2021-06-28T08:59:15.665" v="19" actId="20577"/>
          <ac:spMkLst>
            <pc:docMk/>
            <pc:sldMk cId="1365227871" sldId="648"/>
            <ac:spMk id="15" creationId="{A23AB3EE-E755-48C9-8910-F692676A45D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E1A47-790D-4265-9FDB-A9150076E063}" type="datetimeFigureOut">
              <a:rPr lang="en-US" smtClean="0"/>
              <a:t>6/29/2021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E6E2F-930D-48A8-A1B3-67794708D27E}" type="slidenum">
              <a:rPr lang="en-US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9009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UNICEF </a:t>
            </a:r>
            <a:r>
              <a:rPr lang="tr-TR"/>
              <a:t>Türkiye Ülke Programı</a:t>
            </a:r>
            <a:r>
              <a:rPr lang="en-GB"/>
              <a:t>. </a:t>
            </a:r>
            <a:r>
              <a:rPr lang="tr-TR"/>
              <a:t>Bu Ülke Programı dönüştürücü ve azimli bir vizyona sahiptir,</a:t>
            </a:r>
            <a:r>
              <a:rPr lang="tr-TR" baseline="0"/>
              <a:t> </a:t>
            </a:r>
            <a:r>
              <a:rPr lang="tr-TR" b="1" i="1" baseline="0"/>
              <a:t>Türkiye’deki en kırılgan çocuklarının şiddet ve yoksunluğa maruz kalışını azaltarak ve kapsayıcı ve kaliteli hizmetlere eşit erişim sağlayarak haklarının gerçekleştirilmesini hızlandırma amacını gütmektedir</a:t>
            </a:r>
            <a:r>
              <a:rPr lang="tr-TR" baseline="0"/>
              <a:t>. </a:t>
            </a:r>
            <a:r>
              <a:rPr lang="en-GB"/>
              <a:t>  </a:t>
            </a:r>
            <a:endParaRPr lang="en-US"/>
          </a:p>
          <a:p>
            <a:pPr marL="228600" indent="-228600">
              <a:buAutoNum type="arabicPeriod"/>
              <a:defRPr/>
            </a:pPr>
            <a:r>
              <a:rPr lang="tr-TR"/>
              <a:t>Çocuklar için elde edilen ilerlemenin devam ettirilmesi ve kalan boşlukların azaltılması için sonuçların hızlandırılması</a:t>
            </a:r>
          </a:p>
          <a:p>
            <a:pPr marL="228600" indent="-228600">
              <a:buAutoNum type="arabicPeriod"/>
              <a:defRPr/>
            </a:pPr>
            <a:r>
              <a:rPr lang="tr-TR"/>
              <a:t>Sistemlerin</a:t>
            </a:r>
            <a:r>
              <a:rPr lang="tr-TR" baseline="0"/>
              <a:t> e</a:t>
            </a:r>
            <a:r>
              <a:rPr lang="tr-TR"/>
              <a:t>şitlikçi olmasının</a:t>
            </a:r>
            <a:r>
              <a:rPr lang="tr-TR" baseline="0"/>
              <a:t> ve politika uygulamasının en kırılgan kesimlere erişiminin sağlanması</a:t>
            </a:r>
            <a:endParaRPr lang="en-GB"/>
          </a:p>
          <a:p>
            <a:pPr marL="228600" indent="-228600">
              <a:buAutoNum type="arabicPeriod"/>
              <a:defRPr/>
            </a:pPr>
            <a:r>
              <a:rPr lang="tr-TR"/>
              <a:t>Yaşa özgü konulara yanıt verebilmek için bütünleşik bir</a:t>
            </a:r>
            <a:r>
              <a:rPr lang="tr-TR" baseline="0"/>
              <a:t> </a:t>
            </a:r>
            <a:r>
              <a:rPr lang="tr-TR"/>
              <a:t>yaklaşım benimsenmesi ve çok sektörlü bütüncül</a:t>
            </a:r>
            <a:r>
              <a:rPr lang="tr-TR" baseline="0"/>
              <a:t> politika ve programların desteklenmesi</a:t>
            </a:r>
            <a:endParaRPr lang="en-US"/>
          </a:p>
          <a:p>
            <a:pPr marL="228600" indent="-228600">
              <a:buAutoNum type="arabicPeriod"/>
              <a:defRPr/>
            </a:pPr>
            <a:r>
              <a:rPr lang="tr-TR"/>
              <a:t>Çocuk</a:t>
            </a:r>
            <a:r>
              <a:rPr lang="tr-TR" baseline="0"/>
              <a:t> haklarına daha fazla yatırım yapılması için d</a:t>
            </a:r>
            <a:r>
              <a:rPr lang="tr-TR"/>
              <a:t>aha geniş bir paydaş grubunun taahhütlerinden</a:t>
            </a:r>
            <a:r>
              <a:rPr lang="tr-TR" baseline="0"/>
              <a:t> istifade edilmesi</a:t>
            </a:r>
            <a:endParaRPr lang="en-GB"/>
          </a:p>
          <a:p>
            <a:pPr>
              <a:defRPr/>
            </a:pPr>
            <a:endParaRPr lang="en-GB"/>
          </a:p>
          <a:p>
            <a:pPr algn="just">
              <a:defRPr/>
            </a:pPr>
            <a:r>
              <a:rPr lang="en-US" b="1">
                <a:cs typeface="Calibri"/>
              </a:rPr>
              <a:t>2016-2020 </a:t>
            </a:r>
            <a:r>
              <a:rPr lang="tr-TR" b="1">
                <a:cs typeface="Calibri"/>
              </a:rPr>
              <a:t>Ülke</a:t>
            </a:r>
            <a:r>
              <a:rPr lang="tr-TR" b="1" baseline="0">
                <a:cs typeface="Calibri"/>
              </a:rPr>
              <a:t> Programı Belgesi’ndeki Ana Çıktılar</a:t>
            </a:r>
            <a:r>
              <a:rPr lang="en-US" b="1">
                <a:cs typeface="Calibri"/>
              </a:rPr>
              <a:t>:</a:t>
            </a:r>
            <a:endParaRPr lang="en-US" b="1"/>
          </a:p>
          <a:p>
            <a:pPr algn="just">
              <a:defRPr/>
            </a:pPr>
            <a:r>
              <a:rPr lang="tr-TR" b="1">
                <a:cs typeface="Calibri" panose="020F0502020204030204"/>
              </a:rPr>
              <a:t>Çıktı </a:t>
            </a:r>
            <a:r>
              <a:rPr lang="en-US" b="1">
                <a:cs typeface="Calibri" panose="020F0502020204030204"/>
              </a:rPr>
              <a:t>1 - </a:t>
            </a:r>
            <a:r>
              <a:rPr lang="tr-TR" b="0">
                <a:cs typeface="Calibri" panose="020F0502020204030204"/>
              </a:rPr>
              <a:t>Ç</a:t>
            </a:r>
            <a:r>
              <a:rPr lang="tr-TR"/>
              <a:t>ocuklar için örgün eğitim</a:t>
            </a:r>
            <a:r>
              <a:rPr lang="en-US"/>
              <a:t>, </a:t>
            </a:r>
            <a:r>
              <a:rPr lang="tr-TR"/>
              <a:t>Kaliteli kapsayıcı eğitim</a:t>
            </a:r>
            <a:r>
              <a:rPr lang="en-US"/>
              <a:t>, </a:t>
            </a:r>
            <a:r>
              <a:rPr lang="tr-TR"/>
              <a:t>Toplum temelli çocuk koruma hizmetleri</a:t>
            </a:r>
            <a:r>
              <a:rPr lang="en-US"/>
              <a:t>, </a:t>
            </a:r>
            <a:r>
              <a:rPr lang="tr-TR"/>
              <a:t>Sosyal koruma ve dayanıklılık,</a:t>
            </a:r>
            <a:r>
              <a:rPr lang="en-US"/>
              <a:t> </a:t>
            </a:r>
            <a:r>
              <a:rPr lang="tr-TR"/>
              <a:t>Çocuklar içi</a:t>
            </a:r>
            <a:r>
              <a:rPr lang="tr-TR" baseline="0"/>
              <a:t>n adalet</a:t>
            </a:r>
            <a:r>
              <a:rPr lang="en-US"/>
              <a:t>, </a:t>
            </a:r>
            <a:r>
              <a:rPr lang="tr-TR"/>
              <a:t>Ergen katılımı &amp; sosyal uyum,</a:t>
            </a:r>
            <a:r>
              <a:rPr lang="tr-TR" baseline="0"/>
              <a:t> Erken Çocukluk Gelişimi, Kritik lokasyonlardaki mülteci &amp; göçmen çocuklar için çok sektörlü müdahaleler, Çocuk bakım sistemlerinin güçlendirilmesi ve ŞEY/ÇK</a:t>
            </a:r>
            <a:endParaRPr lang="en-US">
              <a:cs typeface="Calibri"/>
            </a:endParaRPr>
          </a:p>
          <a:p>
            <a:pPr algn="just">
              <a:defRPr/>
            </a:pPr>
            <a:r>
              <a:rPr lang="tr-TR" b="1">
                <a:cs typeface="Calibri" panose="020F0502020204030204"/>
              </a:rPr>
              <a:t>Çıktı </a:t>
            </a:r>
            <a:r>
              <a:rPr lang="en-US" b="1">
                <a:cs typeface="Calibri"/>
              </a:rPr>
              <a:t>2 </a:t>
            </a:r>
            <a:r>
              <a:rPr lang="en-US">
                <a:cs typeface="Calibri"/>
              </a:rPr>
              <a:t>–</a:t>
            </a:r>
            <a:r>
              <a:rPr lang="tr-TR">
                <a:cs typeface="Calibri"/>
              </a:rPr>
              <a:t>Kalite</a:t>
            </a:r>
            <a:r>
              <a:rPr lang="tr-TR" baseline="0">
                <a:cs typeface="Calibri"/>
              </a:rPr>
              <a:t> kanıtı, Bağımsız Çocuk Hakları İzleme / Adalete Erişim</a:t>
            </a:r>
            <a:endParaRPr lang="en-US">
              <a:cs typeface="Calibri"/>
            </a:endParaRPr>
          </a:p>
          <a:p>
            <a:pPr algn="just">
              <a:defRPr/>
            </a:pPr>
            <a:r>
              <a:rPr lang="tr-TR" b="1">
                <a:cs typeface="Calibri" panose="020F0502020204030204"/>
              </a:rPr>
              <a:t>Çıktı </a:t>
            </a:r>
            <a:r>
              <a:rPr lang="en-US" b="1">
                <a:cs typeface="Calibri"/>
              </a:rPr>
              <a:t>3</a:t>
            </a:r>
            <a:r>
              <a:rPr lang="en-US">
                <a:cs typeface="Calibri"/>
              </a:rPr>
              <a:t> - </a:t>
            </a:r>
            <a:r>
              <a:rPr lang="tr-TR">
                <a:cs typeface="Calibri"/>
              </a:rPr>
              <a:t>Ergenler,</a:t>
            </a:r>
            <a:r>
              <a:rPr lang="tr-TR" baseline="0">
                <a:cs typeface="Calibri"/>
              </a:rPr>
              <a:t> </a:t>
            </a:r>
            <a:r>
              <a:rPr lang="tr-TR"/>
              <a:t>Ergenlere yönelik eğitim fırsatları</a:t>
            </a:r>
            <a:r>
              <a:rPr lang="en-US"/>
              <a:t>, </a:t>
            </a:r>
            <a:r>
              <a:rPr lang="tr-TR"/>
              <a:t>TCDŞ</a:t>
            </a:r>
            <a:r>
              <a:rPr lang="tr-TR" baseline="0"/>
              <a:t> ve Çocuk yaşta evlilikler</a:t>
            </a:r>
            <a:endParaRPr lang="en-US">
              <a:cs typeface="Calibri"/>
            </a:endParaRPr>
          </a:p>
          <a:p>
            <a:pPr algn="just">
              <a:defRPr/>
            </a:pPr>
            <a:r>
              <a:rPr lang="tr-TR" b="1">
                <a:cs typeface="Calibri" panose="020F0502020204030204"/>
              </a:rPr>
              <a:t>Çıktı </a:t>
            </a:r>
            <a:r>
              <a:rPr lang="en-US" b="1">
                <a:cs typeface="Calibri"/>
              </a:rPr>
              <a:t>4 </a:t>
            </a:r>
            <a:r>
              <a:rPr lang="en-US">
                <a:cs typeface="Calibri"/>
              </a:rPr>
              <a:t>- </a:t>
            </a:r>
            <a:r>
              <a:rPr lang="tr-TR">
                <a:cs typeface="Calibri"/>
              </a:rPr>
              <a:t>Çocuklar için genişletilmiş ortaklık</a:t>
            </a:r>
            <a:endParaRPr lang="en-US">
              <a:cs typeface="Calibri"/>
            </a:endParaRPr>
          </a:p>
          <a:p>
            <a:pPr algn="just">
              <a:defRPr/>
            </a:pPr>
            <a:endParaRPr lang="en-US">
              <a:cs typeface="Calibri"/>
            </a:endParaRPr>
          </a:p>
          <a:p>
            <a:pPr algn="just">
              <a:defRPr/>
            </a:pPr>
            <a:r>
              <a:rPr lang="tr-TR" b="1">
                <a:cs typeface="Calibri"/>
              </a:rPr>
              <a:t>AŞAĞIDAKİ ÇIKTILARA DÖNÜŞÜM</a:t>
            </a:r>
            <a:r>
              <a:rPr lang="en-US" b="1">
                <a:cs typeface="Calibri"/>
              </a:rPr>
              <a:t>: </a:t>
            </a:r>
          </a:p>
          <a:p>
            <a:pPr algn="just">
              <a:defRPr/>
            </a:pPr>
            <a:endParaRPr lang="en-US" b="1"/>
          </a:p>
          <a:p>
            <a:pPr algn="just">
              <a:defRPr/>
            </a:pPr>
            <a:r>
              <a:rPr lang="en-US" b="1"/>
              <a:t>2021-2025 </a:t>
            </a:r>
            <a:r>
              <a:rPr lang="tr-TR" b="1">
                <a:cs typeface="Calibri"/>
              </a:rPr>
              <a:t>Ülke</a:t>
            </a:r>
            <a:r>
              <a:rPr lang="tr-TR" b="1" baseline="0">
                <a:cs typeface="Calibri"/>
              </a:rPr>
              <a:t> Programı Belgesi’ndeki Ana Çıktılar</a:t>
            </a:r>
            <a:r>
              <a:rPr lang="en-US"/>
              <a:t>: </a:t>
            </a:r>
            <a:endParaRPr lang="en-US">
              <a:cs typeface="Calibri"/>
            </a:endParaRPr>
          </a:p>
          <a:p>
            <a:pPr algn="just">
              <a:defRPr/>
            </a:pPr>
            <a:r>
              <a:rPr lang="tr-TR" b="1">
                <a:cs typeface="Calibri" panose="020F0502020204030204"/>
              </a:rPr>
              <a:t>Çıktı </a:t>
            </a:r>
            <a:r>
              <a:rPr lang="en-GB" b="1"/>
              <a:t>1</a:t>
            </a:r>
            <a:r>
              <a:rPr lang="en-GB"/>
              <a:t> – </a:t>
            </a:r>
            <a:r>
              <a:rPr lang="tr-TR"/>
              <a:t>Geliştirici Bakım, Kaliteli</a:t>
            </a:r>
            <a:r>
              <a:rPr lang="tr-TR" baseline="0"/>
              <a:t> ve kapsayıcı EÇE hizmetleri, Eğitim sistemi ve temel eğitim</a:t>
            </a:r>
            <a:endParaRPr lang="en-GB">
              <a:cs typeface="Calibri"/>
            </a:endParaRPr>
          </a:p>
          <a:p>
            <a:pPr algn="just">
              <a:defRPr/>
            </a:pPr>
            <a:r>
              <a:rPr lang="tr-TR" b="1"/>
              <a:t>Çıktı</a:t>
            </a:r>
            <a:r>
              <a:rPr lang="tr-TR"/>
              <a:t> </a:t>
            </a:r>
            <a:r>
              <a:rPr lang="en-GB" b="1"/>
              <a:t>2 </a:t>
            </a:r>
            <a:r>
              <a:rPr lang="en-GB"/>
              <a:t>– </a:t>
            </a:r>
            <a:r>
              <a:rPr lang="tr-TR"/>
              <a:t>Ortaöğretim, Beceri geliştirme, Ergen gelişimi ve katılımı</a:t>
            </a:r>
            <a:endParaRPr lang="en-GB">
              <a:cs typeface="Calibri"/>
            </a:endParaRPr>
          </a:p>
          <a:p>
            <a:pPr algn="just">
              <a:defRPr/>
            </a:pPr>
            <a:r>
              <a:rPr lang="tr-TR" b="1"/>
              <a:t>Çıktı</a:t>
            </a:r>
            <a:r>
              <a:rPr lang="tr-TR"/>
              <a:t> </a:t>
            </a:r>
            <a:r>
              <a:rPr lang="en-GB" b="1"/>
              <a:t>3 –</a:t>
            </a:r>
            <a:r>
              <a:rPr lang="en-GB"/>
              <a:t> S</a:t>
            </a:r>
            <a:r>
              <a:rPr lang="tr-TR"/>
              <a:t>osyal koruma</a:t>
            </a:r>
            <a:r>
              <a:rPr lang="tr-TR" baseline="0"/>
              <a:t> sistemleri</a:t>
            </a:r>
            <a:r>
              <a:rPr lang="en-GB"/>
              <a:t>, </a:t>
            </a:r>
            <a:r>
              <a:rPr lang="tr-TR"/>
              <a:t>Çocuk koruma</a:t>
            </a:r>
            <a:r>
              <a:rPr lang="en-GB"/>
              <a:t>, </a:t>
            </a:r>
            <a:r>
              <a:rPr lang="tr-TR"/>
              <a:t>Çocuklar için Adalet</a:t>
            </a:r>
            <a:r>
              <a:rPr lang="en-GB"/>
              <a:t>, </a:t>
            </a:r>
            <a:r>
              <a:rPr lang="tr-TR"/>
              <a:t>Çok sektörlü</a:t>
            </a:r>
            <a:r>
              <a:rPr lang="tr-TR" baseline="0"/>
              <a:t> toplum temelli destek</a:t>
            </a:r>
            <a:endParaRPr lang="en-GB">
              <a:cs typeface="Calibri"/>
            </a:endParaRPr>
          </a:p>
          <a:p>
            <a:pPr algn="just">
              <a:defRPr/>
            </a:pPr>
            <a:r>
              <a:rPr lang="tr-TR" b="1"/>
              <a:t>Çıktı</a:t>
            </a:r>
            <a:r>
              <a:rPr lang="tr-TR"/>
              <a:t> </a:t>
            </a:r>
            <a:r>
              <a:rPr lang="en-GB" b="1"/>
              <a:t>4</a:t>
            </a:r>
            <a:r>
              <a:rPr lang="en-GB"/>
              <a:t> -  </a:t>
            </a:r>
            <a:r>
              <a:rPr lang="tr-TR"/>
              <a:t>Kanıt</a:t>
            </a:r>
            <a:r>
              <a:rPr lang="tr-TR" baseline="0"/>
              <a:t> üretimi için ulusal kapasite, </a:t>
            </a:r>
            <a:r>
              <a:rPr lang="tr-TR"/>
              <a:t>Çocuklar için Yatırımlar</a:t>
            </a:r>
            <a:r>
              <a:rPr lang="en-GB"/>
              <a:t>, </a:t>
            </a:r>
            <a:r>
              <a:rPr lang="tr-TR"/>
              <a:t>Bağımsız Çocuk Hakları İzleme</a:t>
            </a:r>
            <a:endParaRPr lang="en-GB">
              <a:cs typeface="Calibri"/>
            </a:endParaRPr>
          </a:p>
          <a:p>
            <a:pPr marL="285750" indent="-285750" algn="just">
              <a:buFont typeface="Arial,Sans-Serif"/>
              <a:buChar char="•"/>
              <a:defRPr/>
            </a:pPr>
            <a:endParaRPr lang="en-GB" b="1">
              <a:cs typeface="Calibri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E6E2F-930D-48A8-A1B3-67794708D2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727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Ergenlerin ve gençlerin beceri gelişimini destekleyerek kişisel olarak güçlenmelerinin, sivil katılımlarının ve okuldan iş hayatına geçişlerinin sağlanması (MEB; ASHB; GSB; Kızılay; ASAM; STL; YSF, IYSA, Genç Başarı, Maya Vakfı) </a:t>
            </a:r>
          </a:p>
          <a:p>
            <a:endParaRPr lang="tr-TR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tr-TR"/>
              <a:t>Ergenler için beceri gelişimine yönelik uyumlu bir yaklaşımın (ulusal standartlar) geliştirilmesi ve </a:t>
            </a:r>
            <a:r>
              <a:rPr lang="tr-TR" err="1"/>
              <a:t>evletin</a:t>
            </a:r>
            <a:r>
              <a:rPr lang="tr-TR"/>
              <a:t> ve STK paydaşlarının, okullarda ve daha geniş kapsamda toplumda dayanıklılığı ve sosyal uyumu teşvik etmesi</a:t>
            </a:r>
          </a:p>
          <a:p>
            <a:pPr marL="285750" indent="-285750">
              <a:buFont typeface="Arial"/>
              <a:buChar char="•"/>
            </a:pPr>
            <a:r>
              <a:rPr lang="tr-TR"/>
              <a:t>UPSHIFT programıyla ergenlerin ve gençlerin becerilerinin geliştirilmesi</a:t>
            </a:r>
          </a:p>
          <a:p>
            <a:pPr marL="285750" indent="-285750">
              <a:buFont typeface="Arial"/>
              <a:buChar char="•"/>
            </a:pPr>
            <a:r>
              <a:rPr lang="tr-TR"/>
              <a:t>Gençlik merkezleri aracılığıyla bireylere beceri kazandırılması (sanatsal, bilgisayar, robotik vb.)</a:t>
            </a:r>
            <a:endParaRPr lang="tr-TR">
              <a:cs typeface="Calibri"/>
            </a:endParaRPr>
          </a:p>
          <a:p>
            <a:endParaRPr lang="tr-TR">
              <a:highlight>
                <a:srgbClr val="FFFF00"/>
              </a:highlight>
              <a:ea typeface="+mn-lt"/>
              <a:cs typeface="+mn-lt"/>
            </a:endParaRPr>
          </a:p>
          <a:p>
            <a:r>
              <a:rPr lang="tr-TR" b="1"/>
              <a:t>Eğitimin Yeniden Tasarlanması</a:t>
            </a:r>
            <a:r>
              <a:rPr lang="tr-TR"/>
              <a:t> (MEB; GSB; ortaklar)</a:t>
            </a:r>
            <a:endParaRPr lang="tr-TR">
              <a:ea typeface="+mn-lt"/>
              <a:cs typeface="+mn-lt"/>
            </a:endParaRPr>
          </a:p>
          <a:p>
            <a:endParaRPr lang="tr-TR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/>
              <a:t>Ergenlerin becerilerini artırmak, öğretimi geliştirmek ve eğitim sisteminin etkinliğini ve verimliliğini artırmak için dijital öğrenme fırsatları ve BT destekli çözümler</a:t>
            </a:r>
            <a:endParaRPr lang="tr-TR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>
              <a:cs typeface="Calibri"/>
            </a:endParaRPr>
          </a:p>
          <a:p>
            <a:r>
              <a:rPr lang="tr-TR" b="1"/>
              <a:t>Alternatif öğrenme yollarının yaygınlaştırılması </a:t>
            </a:r>
            <a:r>
              <a:rPr lang="tr-TR"/>
              <a:t>(MEB; GSB; Türk Kızılay; ASAM-SGDD; STL; Belediyeler)</a:t>
            </a:r>
            <a:endParaRPr lang="tr-TR">
              <a:ea typeface="+mn-lt"/>
              <a:cs typeface="+mn-lt"/>
            </a:endParaRPr>
          </a:p>
          <a:p>
            <a:endParaRPr lang="tr-TR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/>
              <a:t>Hızlandırılmış Eğitim Programı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/>
              <a:t>Okul dışı kalmış çocukları eğitim sistemine yeniden kazandırmak için Türkçe Kursları ve eğitim programları</a:t>
            </a:r>
            <a:endParaRPr lang="tr-TR">
              <a:latin typeface="Bookman Old Style"/>
            </a:endParaRPr>
          </a:p>
          <a:p>
            <a:endParaRPr lang="tr-TR">
              <a:highlight>
                <a:srgbClr val="FFFF00"/>
              </a:highlight>
              <a:ea typeface="+mn-lt"/>
              <a:cs typeface="+mn-lt"/>
            </a:endParaRPr>
          </a:p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6E2F-930D-48A8-A1B3-67794708D27E}" type="slidenum">
              <a:rPr lang="en-US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3049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b="1"/>
              <a:t>Gençlerle iletişim ve gençlerin katılımı (C4D)</a:t>
            </a:r>
            <a:r>
              <a:rPr lang="tr-TR" sz="1400" b="1"/>
              <a:t> </a:t>
            </a:r>
            <a:endParaRPr lang="tr-TR" sz="140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tr-TR"/>
              <a:t>-Gençlerle iletişimi ve gençlerin katılımı için kapasite geliştirme (Vlog/Blog faaliyetleri)</a:t>
            </a:r>
            <a:endParaRPr lang="tr-TR" sz="120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tr-TR"/>
              <a:t>-Ebeveynler, hizmet sağlayıcılar ve karar mercileri arasında gençlerin katılımının teşvik edilmesi</a:t>
            </a:r>
            <a:endParaRPr lang="tr-TR" sz="1200">
              <a:ea typeface="+mn-lt"/>
              <a:cs typeface="+mn-lt"/>
            </a:endParaRPr>
          </a:p>
          <a:p>
            <a:pPr marL="0" indent="0" algn="just">
              <a:buNone/>
            </a:pPr>
            <a:endParaRPr lang="tr-TR" sz="140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tr-TR" b="1"/>
              <a:t>Ergenlerin ve gençlerin katılımının desteklenmesi (ASHB, GSB, GAP)</a:t>
            </a:r>
          </a:p>
          <a:p>
            <a:pPr marL="0" indent="0" algn="just">
              <a:buNone/>
            </a:pPr>
            <a:r>
              <a:rPr lang="tr-TR"/>
              <a:t>- Gençlerle iletişimi ve gençlerin katılımını artırmak için gönüllülük platformlarının ve diğer mekanizmaların genişletilmesi, örneğin Mahalle Destek Mekanizması</a:t>
            </a:r>
            <a:endParaRPr lang="tr-TR" sz="1200">
              <a:cs typeface="Calibri" panose="020F0502020204030204"/>
            </a:endParaRPr>
          </a:p>
          <a:p>
            <a:pPr marL="0" indent="0" algn="just">
              <a:buNone/>
            </a:pPr>
            <a:r>
              <a:rPr lang="tr-TR"/>
              <a:t>-Ulusal (ör. Çocuk Hakları Komiteleri ve Danışma Kurulu) / Bölgesel platformlar</a:t>
            </a:r>
            <a:r>
              <a:rPr lang="tr-TR" sz="1200"/>
              <a:t> </a:t>
            </a:r>
            <a:endParaRPr lang="tr-TR" sz="1200">
              <a:cs typeface="Calibri" panose="020F0502020204030204"/>
            </a:endParaRPr>
          </a:p>
          <a:p>
            <a:pPr marL="0" indent="0">
              <a:buNone/>
            </a:pPr>
            <a:r>
              <a:rPr lang="tr-TR"/>
              <a:t>-Gençlik iletişimi ve etkileşimi:</a:t>
            </a:r>
            <a:r>
              <a:rPr lang="tr-TR" sz="1200"/>
              <a:t> </a:t>
            </a:r>
            <a:r>
              <a:rPr lang="tr-TR"/>
              <a:t>Vlog/Blog faaliyetleri</a:t>
            </a:r>
            <a:endParaRPr lang="tr-TR" sz="1200">
              <a:cs typeface="Calibri" panose="020F0502020204030204"/>
            </a:endParaRPr>
          </a:p>
          <a:p>
            <a:pPr marL="0" indent="0">
              <a:buNone/>
            </a:pPr>
            <a:r>
              <a:rPr lang="tr-TR" sz="1200"/>
              <a:t>-'Uluslararası BM Gençlik Merkezi' faaliyetleri kapsamında gençlerin sorunlarıyla ilgili bilgi paylaşımı</a:t>
            </a:r>
            <a:endParaRPr lang="tr-TR" sz="1200">
              <a:highlight>
                <a:srgbClr val="FFFF00"/>
              </a:highlight>
              <a:cs typeface="Calibri" panose="020F0502020204030204"/>
            </a:endParaRPr>
          </a:p>
          <a:p>
            <a:pPr algn="just">
              <a:buNone/>
            </a:pPr>
            <a:endParaRPr lang="tr-TR" sz="1200" b="1">
              <a:ea typeface="+mn-lt"/>
              <a:cs typeface="+mn-lt"/>
            </a:endParaRPr>
          </a:p>
          <a:p>
            <a:pPr algn="just">
              <a:buNone/>
            </a:pPr>
            <a:r>
              <a:rPr lang="tr-TR" b="1"/>
              <a:t>Çocuk yaşta evliliklerin ve toplumsal cinsiyete dayalı şiddetin önlenmesine yönelik olumlu sosyal normların teşvik edilmesi (ASHB, AÇEV, GAP, ASAM-SGDD, Türk Kızılay, Belediyeler)</a:t>
            </a:r>
            <a:r>
              <a:rPr lang="tr-TR" sz="1200" b="1"/>
              <a:t> </a:t>
            </a:r>
            <a:endParaRPr lang="tr-TR" sz="1200">
              <a:cs typeface="Calibri"/>
            </a:endParaRPr>
          </a:p>
          <a:p>
            <a:pPr algn="just">
              <a:buNone/>
            </a:pPr>
            <a:r>
              <a:rPr lang="tr-TR"/>
              <a:t>- Beceri geliştirme ve akıl hocalığı programlarıyla kız ve erkek çocuklarının güçlendirilmesi</a:t>
            </a:r>
          </a:p>
          <a:p>
            <a:pPr algn="just">
              <a:buNone/>
            </a:pPr>
            <a:r>
              <a:rPr lang="tr-TR"/>
              <a:t>- Aileleri ve toplulukları hedefleyen Sosyal ve Davranışsal Değişim için İletişim (C4D)</a:t>
            </a:r>
            <a:r>
              <a:rPr lang="tr-TR" sz="1200"/>
              <a:t> </a:t>
            </a:r>
            <a:endParaRPr lang="tr-TR" sz="1200">
              <a:cs typeface="Calibri"/>
            </a:endParaRPr>
          </a:p>
          <a:p>
            <a:pPr algn="just">
              <a:buNone/>
            </a:pPr>
            <a:r>
              <a:rPr lang="tr-TR"/>
              <a:t>- Olumlu rol modellerinin ve nesiller arası diyaloğun teşvik edilmesi</a:t>
            </a:r>
            <a:endParaRPr lang="tr-TR" sz="1200">
              <a:cs typeface="Calibri"/>
            </a:endParaRPr>
          </a:p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6E2F-930D-48A8-A1B3-67794708D27E}" type="slidenum">
              <a:rPr lang="en-US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8873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/>
              <a:t>Mülteciler için ŞEY Programının</a:t>
            </a:r>
            <a:r>
              <a:rPr lang="tr-TR" sz="1200"/>
              <a:t> uygulanması ve koordinasyonu</a:t>
            </a:r>
            <a:endParaRPr lang="tr-TR" sz="1200" b="1">
              <a:cs typeface="Calibri"/>
            </a:endParaRPr>
          </a:p>
          <a:p>
            <a:endParaRPr lang="tr-TR" sz="1200">
              <a:cs typeface="Calibri"/>
            </a:endParaRPr>
          </a:p>
          <a:p>
            <a:r>
              <a:rPr lang="tr-TR" sz="1200">
                <a:highlight>
                  <a:srgbClr val="FFFF00"/>
                </a:highlight>
              </a:rPr>
              <a:t>Merkezi ve yerel düzeylerde sosyal koruma sisteminin </a:t>
            </a:r>
            <a:r>
              <a:rPr lang="tr-TR" sz="1200" b="1">
                <a:highlight>
                  <a:srgbClr val="FFFF00"/>
                </a:highlight>
              </a:rPr>
              <a:t>şoka müdahale edebilirliğini </a:t>
            </a:r>
            <a:r>
              <a:rPr lang="tr-TR" sz="1200">
                <a:highlight>
                  <a:srgbClr val="FFFF00"/>
                </a:highlight>
              </a:rPr>
              <a:t>ve </a:t>
            </a:r>
            <a:r>
              <a:rPr lang="tr-TR" sz="1200" b="1">
                <a:highlight>
                  <a:srgbClr val="FFFF00"/>
                </a:highlight>
              </a:rPr>
              <a:t>çocuklara duyarlılığını</a:t>
            </a:r>
            <a:r>
              <a:rPr lang="tr-TR" sz="1200">
                <a:highlight>
                  <a:srgbClr val="FFFF00"/>
                </a:highlight>
              </a:rPr>
              <a:t> artırmak</a:t>
            </a:r>
            <a:endParaRPr lang="tr-TR" sz="1200">
              <a:solidFill>
                <a:srgbClr val="FF0000"/>
              </a:solidFill>
              <a:highlight>
                <a:srgbClr val="FFFF00"/>
              </a:highlight>
              <a:cs typeface="Calibri" panose="020F0502020204030204"/>
            </a:endParaRPr>
          </a:p>
          <a:p>
            <a:pPr marL="0" indent="0">
              <a:buNone/>
            </a:pPr>
            <a:endParaRPr lang="tr-TR" sz="1200">
              <a:highlight>
                <a:srgbClr val="FFFF00"/>
              </a:highlight>
              <a:cs typeface="Calibri" panose="020F0502020204030204"/>
            </a:endParaRPr>
          </a:p>
          <a:p>
            <a:r>
              <a:rPr lang="tr-TR" sz="1200" b="1">
                <a:highlight>
                  <a:srgbClr val="FFFF00"/>
                </a:highlight>
              </a:rPr>
              <a:t>Nakit+ Programlama</a:t>
            </a:r>
            <a:r>
              <a:rPr lang="tr-TR" sz="1200">
                <a:highlight>
                  <a:srgbClr val="FFFF00"/>
                </a:highlight>
              </a:rPr>
              <a:t> İlkeleri temelinde sosyal yardım ve sosyal hizmetler (çocuk koruma, aile, toplum hizmetleri) arasındaki bağların ve entegrasyonun iyileştirilmesi </a:t>
            </a:r>
            <a:endParaRPr lang="tr-TR" sz="1200">
              <a:solidFill>
                <a:srgbClr val="FF0000"/>
              </a:solidFill>
              <a:highlight>
                <a:srgbClr val="FFFF00"/>
              </a:highlight>
              <a:cs typeface="Calibri"/>
            </a:endParaRPr>
          </a:p>
          <a:p>
            <a:endParaRPr lang="tr-TR" sz="1200">
              <a:highlight>
                <a:srgbClr val="FFFF00"/>
              </a:highlight>
              <a:cs typeface="Calibri"/>
            </a:endParaRPr>
          </a:p>
          <a:p>
            <a:r>
              <a:rPr lang="tr-TR" err="1"/>
              <a:t>BSYS’nin</a:t>
            </a:r>
            <a:r>
              <a:rPr lang="tr-TR"/>
              <a:t> analitik ve </a:t>
            </a:r>
            <a:r>
              <a:rPr lang="tr-TR" err="1"/>
              <a:t>operasyonel</a:t>
            </a:r>
            <a:r>
              <a:rPr lang="tr-TR"/>
              <a:t> kapasitesini geliştirmek için </a:t>
            </a:r>
            <a:r>
              <a:rPr lang="tr-TR" b="1"/>
              <a:t>Veri/MIS</a:t>
            </a:r>
            <a:r>
              <a:rPr lang="tr-TR"/>
              <a:t> Sistemlerinin Güçlendirilmesi</a:t>
            </a:r>
          </a:p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6E2F-930D-48A8-A1B3-67794708D27E}" type="slidenum">
              <a:rPr lang="en-US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9218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tr-TR" b="1"/>
              <a:t>Sistemlerin Güçlendirilmesi:</a:t>
            </a:r>
            <a:r>
              <a:rPr lang="tr-TR" sz="1200"/>
              <a:t> Sosyal hizmet çalışanları, vaka yönetimi ve normatif çerçeveler </a:t>
            </a:r>
          </a:p>
          <a:p>
            <a:pPr>
              <a:buFont typeface="Arial"/>
              <a:buChar char="•"/>
            </a:pPr>
            <a:endParaRPr lang="tr-TR" sz="1200" b="1">
              <a:cs typeface="Calibri"/>
            </a:endParaRPr>
          </a:p>
          <a:p>
            <a:pPr>
              <a:buFont typeface="Arial"/>
              <a:buChar char="•"/>
            </a:pPr>
            <a:r>
              <a:rPr lang="tr-TR" b="1"/>
              <a:t>Önleyici hizmetler: </a:t>
            </a:r>
            <a:r>
              <a:rPr lang="tr-TR"/>
              <a:t>aile ve ebeveynlik destek hizmetleri; alternatif bakım sistemi; engelli çocuklar için aile temelli erken müdahale sistemi.</a:t>
            </a:r>
            <a:endParaRPr lang="tr-TR" sz="12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tr-TR" sz="1200" b="1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tr-TR" b="1"/>
              <a:t>Topluma erişim kapasitesi:</a:t>
            </a:r>
            <a:r>
              <a:rPr lang="tr-TR" sz="1200"/>
              <a:t> ASDEP, ŞEY ÇK, Çocuklar Güvende Programı, toplum temelli hizmetler. </a:t>
            </a:r>
            <a:endParaRPr lang="tr-TR"/>
          </a:p>
          <a:p>
            <a:pPr>
              <a:buFont typeface="Arial"/>
              <a:buChar char="•"/>
            </a:pPr>
            <a:endParaRPr lang="tr-TR" sz="1200" b="1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tr-TR"/>
              <a:t>Savunmasız çocuklara ve ailelerine </a:t>
            </a:r>
            <a:r>
              <a:rPr lang="tr-TR" b="1" err="1"/>
              <a:t>psikososyal</a:t>
            </a:r>
            <a:r>
              <a:rPr lang="tr-TR" b="1"/>
              <a:t> destek</a:t>
            </a:r>
            <a:r>
              <a:rPr lang="tr-TR"/>
              <a:t>.</a:t>
            </a:r>
          </a:p>
          <a:p>
            <a:pPr>
              <a:buFont typeface="Arial"/>
              <a:buChar char="•"/>
            </a:pPr>
            <a:endParaRPr lang="tr-TR" sz="12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tr-TR" sz="1200" b="1"/>
              <a:t>Ev içi şiddet ve çocuk/erken yaşta/zorla evlilik</a:t>
            </a:r>
            <a:r>
              <a:rPr lang="tr-TR" sz="1200"/>
              <a:t> konusundaki önleyici hizmetlerin güçlendirilmesi.</a:t>
            </a:r>
            <a:endParaRPr lang="tr-TR">
              <a:ea typeface="+mn-lt"/>
              <a:cs typeface="+mn-lt"/>
            </a:endParaRPr>
          </a:p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6E2F-930D-48A8-A1B3-67794708D27E}" type="slidenum">
              <a:rPr lang="en-US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3255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i="1" u="sng"/>
              <a:t>Adalet Sektörüyle ilgili Mevcut Çalışma Planı:</a:t>
            </a:r>
          </a:p>
          <a:p>
            <a:r>
              <a:rPr lang="tr-TR" b="1"/>
              <a:t>Yargıyla</a:t>
            </a:r>
            <a:r>
              <a:rPr lang="tr-TR"/>
              <a:t> ve Adli Destek ve Mağdur Hizmetleri Müdürlükleriyle ihtilaf halindeki</a:t>
            </a:r>
            <a:r>
              <a:rPr lang="tr-TR" b="1"/>
              <a:t> çocuklar için çocuklara duyarlı müdahaleler</a:t>
            </a:r>
            <a:r>
              <a:rPr lang="tr-TR"/>
              <a:t> (Adalet Bakanlığı) </a:t>
            </a:r>
            <a:endParaRPr lang="tr-TR">
              <a:solidFill>
                <a:srgbClr val="FF0000"/>
              </a:solidFill>
              <a:cs typeface="Calibri"/>
            </a:endParaRPr>
          </a:p>
          <a:p>
            <a:endParaRPr lang="tr-TR"/>
          </a:p>
          <a:p>
            <a:r>
              <a:rPr lang="tr-TR"/>
              <a:t>Çocuklar için topluluk bazında </a:t>
            </a:r>
            <a:r>
              <a:rPr lang="tr-TR" b="1"/>
              <a:t>denetimli serbestlik, </a:t>
            </a:r>
            <a:r>
              <a:rPr lang="tr-TR" b="1" err="1"/>
              <a:t>diversiyon</a:t>
            </a:r>
            <a:r>
              <a:rPr lang="tr-TR" b="1"/>
              <a:t> ve onarıcı uygulamalar</a:t>
            </a:r>
            <a:r>
              <a:rPr lang="tr-TR"/>
              <a:t> (Adalet Bakanlığı)</a:t>
            </a:r>
            <a:endParaRPr lang="tr-TR">
              <a:cs typeface="Calibri"/>
            </a:endParaRPr>
          </a:p>
          <a:p>
            <a:endParaRPr lang="tr-TR" b="1"/>
          </a:p>
          <a:p>
            <a:r>
              <a:rPr lang="tr-TR"/>
              <a:t>Çocuk haklarının desteklenmesi, korunması ve izlenmesi konularında </a:t>
            </a:r>
            <a:r>
              <a:rPr lang="tr-TR" b="1"/>
              <a:t>avukatların ve Baroların kapasitelerinin arttırılması </a:t>
            </a:r>
            <a:r>
              <a:rPr lang="tr-TR" b="0"/>
              <a:t>(Türkiye Barolar Birliği)</a:t>
            </a:r>
            <a:endParaRPr lang="tr-TR" b="0">
              <a:cs typeface="Calibri"/>
            </a:endParaRPr>
          </a:p>
          <a:p>
            <a:endParaRPr lang="tr-TR" b="1"/>
          </a:p>
          <a:p>
            <a:r>
              <a:rPr lang="tr-TR" b="1"/>
              <a:t>Hakim ve savcı adayları için eğitim müfredatının</a:t>
            </a:r>
            <a:r>
              <a:rPr lang="tr-TR"/>
              <a:t> ve yeni içeriğin geliştirilmesi ve yayınlanması (Türkiye Adalet Akademisi)</a:t>
            </a:r>
            <a:endParaRPr lang="tr-TR">
              <a:cs typeface="Calibri"/>
            </a:endParaRPr>
          </a:p>
          <a:p>
            <a:endParaRPr lang="tr-TR"/>
          </a:p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6E2F-930D-48A8-A1B3-67794708D27E}" type="slidenum">
              <a:rPr lang="en-US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5226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Sektörler arası koordinasyon ve çocuk odaklı politika ve strateji geliştirme (Gaziantep Büyükşehir Belediyesi, Şanlıurfa Büyükşehir Belediyesi ve Kilis Belediyesi, GAP, TKV, STL)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İstihdam edilebilirlik de dahil, gençlerin becerilerinin geliştirilmesi (Gaziantep Büyükşehir Belediyesi, Kilis Belediyesi, GAP)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 sahibi ve mülteci topluluklardan gelen çocuklara Erken Çocukluk Eğitimi - (Gaziantep Büyükşehir Belediyesi, Şanlıurfa Büyükşehir Belediyesi ve Kilis Belediyesi, GAP)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Okul dışı kalmış ve okulu bırakma riski olan çocukların tespiti ve yönlendirilmesi (Gaziantep Büyükşehir Belediyesi ve Kilis Belediyesi, GAP)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Çocuk Yaşta, Erken ve Zorla Evlilik hakkında bilinçlendirme (Gaziantep Büyükşehir Belediyesi) 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/>
              <a:t>Kamu kampanyası ve farkındalık arttırma – Gaziantep Büyükşehir Belediyesi </a:t>
            </a:r>
            <a:endParaRPr lang="tr-TR" sz="1200">
              <a:ea typeface="+mn-lt"/>
              <a:cs typeface="+mn-lt"/>
            </a:endParaRPr>
          </a:p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6E2F-930D-48A8-A1B3-67794708D27E}" type="slidenum">
              <a:rPr lang="en-US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8727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tr-TR"/>
              <a:t>SSB tarafından finanse edilen ulusal çocuk araştırma projesinin içeriği, yöntemi, analizi ve yaygınlaştırılması için ASHB ve </a:t>
            </a:r>
            <a:r>
              <a:rPr lang="tr-TR" err="1"/>
              <a:t>TÜİK'e</a:t>
            </a:r>
            <a:r>
              <a:rPr lang="tr-TR"/>
              <a:t> teknik ve mali destek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tr-TR"/>
              <a:t>Çocuk odaklı verilerin görsel hale getirilmesi ve yayınlanması suretiyle çocukların istatistiki okuryazarlığının artırılması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tr-TR" err="1"/>
              <a:t>SKA’lardaki</a:t>
            </a:r>
            <a:r>
              <a:rPr lang="tr-TR"/>
              <a:t> çocuk odaklı veriler de dahil olmak üzere verilere erişimin ve erişilebilirliğin genişletilmesinde sistemin güçlendirilmesine katkıda bulunulması.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r-TR" err="1"/>
              <a:t>TÜİK'in</a:t>
            </a:r>
            <a:r>
              <a:rPr lang="tr-TR"/>
              <a:t> ve diğer ilgili uygulayıcı ortakların ulusal ve yerel düzeylerde istatistiksel kapasite gelişimi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r-TR"/>
              <a:t>Çocuklara ilişkin verilerdeki boşlukları ele almak suretiyle 2022 – 2026 resmi istatistik programına katkıda bulunulması </a:t>
            </a:r>
            <a:endParaRPr lang="tr-TR" b="1"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tr-TR" b="1">
              <a:ea typeface="+mn-lt"/>
              <a:cs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/>
              <a:t>Çocuk İşçiliği ile Mücadele Ulusal Programının uygulanması konusunda Çalışma ve Sosyal Güvenlik Bakanlığının desteklenmesi</a:t>
            </a:r>
            <a:endParaRPr lang="tr-TR" sz="120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/>
              <a:t>Çocuk işçiliği ile mücadelede mesleki denetimlerin ve sosyal korumanın önleyici rolünün iyileştirilmesi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b="0"/>
              <a:t>Özel sektörde</a:t>
            </a:r>
            <a:r>
              <a:rPr lang="tr-TR" b="1"/>
              <a:t> </a:t>
            </a:r>
            <a:r>
              <a:rPr lang="tr-TR"/>
              <a:t>çocuk haklarının ve iş ilkelerinin teşvik edilmesi</a:t>
            </a:r>
            <a:r>
              <a:rPr lang="tr-TR" b="1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/>
              <a:t>Belediyelerle birlikte çalışarak çocuklar için stratejik planlama ve bütçe oluşturma; erken çocukluk bakımı ve eğitimi; çocuklara duyarlı afet riskinin </a:t>
            </a:r>
            <a:r>
              <a:rPr lang="tr-TR" err="1"/>
              <a:t>azaltımı</a:t>
            </a:r>
            <a:r>
              <a:rPr lang="tr-TR"/>
              <a:t> konularında kapasite artırımı.</a:t>
            </a:r>
            <a:r>
              <a:rPr lang="tr-TR" sz="1200"/>
              <a:t> </a:t>
            </a:r>
            <a:endParaRPr lang="tr-TR" sz="1200">
              <a:cs typeface="Calibri"/>
            </a:endParaRPr>
          </a:p>
          <a:p>
            <a:pPr marL="0" indent="0">
              <a:buNone/>
            </a:pPr>
            <a:endParaRPr lang="tr-TR" sz="1200"/>
          </a:p>
          <a:p>
            <a:pPr marL="228600" indent="-228600">
              <a:buFont typeface="+mj-lt"/>
              <a:buAutoNum type="arabicPeriod"/>
            </a:pPr>
            <a:r>
              <a:rPr lang="tr-TR" b="1"/>
              <a:t>Kamu Denetçiliği Kurumu</a:t>
            </a:r>
            <a:r>
              <a:rPr lang="tr-TR"/>
              <a:t>, Meclis ve çocuk ve gençlik örgütleri arasında düzenli diyaloğun sağlanması</a:t>
            </a:r>
            <a:endParaRPr lang="tr-TR" b="1"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r-TR"/>
              <a:t>İhlallerin daha iyi izlenmesi, savunuculuk ve adli yardım konularında </a:t>
            </a:r>
            <a:r>
              <a:rPr lang="tr-TR" b="1"/>
              <a:t>Kamu Denetçiliği Kurumunun </a:t>
            </a:r>
            <a:r>
              <a:rPr lang="tr-TR"/>
              <a:t>ve</a:t>
            </a:r>
            <a:r>
              <a:rPr lang="tr-TR" b="1"/>
              <a:t> Meclisin </a:t>
            </a:r>
            <a:r>
              <a:rPr lang="tr-TR"/>
              <a:t>koordinasyon ve buluşturma rollerinin güçlendirilmesi</a:t>
            </a:r>
          </a:p>
          <a:p>
            <a:pPr marL="228600" indent="-228600">
              <a:buFont typeface="+mj-lt"/>
              <a:buAutoNum type="arabicPeriod"/>
            </a:pPr>
            <a:r>
              <a:rPr lang="tr-TR" b="1"/>
              <a:t>İlgili mevzuatın çocuk dostu versiyonlarının</a:t>
            </a:r>
            <a:r>
              <a:rPr lang="tr-TR"/>
              <a:t> hazırlanması ve yaygınlaştırılması</a:t>
            </a:r>
            <a:r>
              <a:rPr lang="tr-TR" b="1"/>
              <a:t> </a:t>
            </a:r>
          </a:p>
          <a:p>
            <a:pPr marL="228600" indent="-228600">
              <a:buFont typeface="+mj-lt"/>
              <a:buAutoNum type="arabicPeriod"/>
            </a:pPr>
            <a:r>
              <a:rPr lang="tr-TR" b="0"/>
              <a:t>Bağımsız çocuk hakları izleme konusunda uluslararası </a:t>
            </a:r>
            <a:r>
              <a:rPr lang="tr-TR" b="1"/>
              <a:t>bilgi ve deneyim paylaşımı </a:t>
            </a:r>
          </a:p>
          <a:p>
            <a:pPr marL="228600" indent="-228600">
              <a:buFont typeface="+mj-lt"/>
              <a:buAutoNum type="arabicPeriod"/>
            </a:pPr>
            <a:endParaRPr lang="tr-TR" b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tr-TR" b="1">
              <a:ea typeface="+mn-lt"/>
              <a:cs typeface="+mn-lt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tr-TR">
              <a:ea typeface="+mn-lt"/>
              <a:cs typeface="+mn-lt"/>
            </a:endParaRPr>
          </a:p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6E2F-930D-48A8-A1B3-67794708D27E}" type="slidenum">
              <a:rPr lang="en-US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007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C4B01-CBE3-438D-82E1-BA1B8E533BF8}" type="slidenum">
              <a:rPr lang="en-US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798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C4B01-CBE3-438D-82E1-BA1B8E533B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03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C4B01-CBE3-438D-82E1-BA1B8E53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099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6E2F-930D-48A8-A1B3-67794708D27E}" type="slidenum">
              <a:rPr lang="en-US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5009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E6E2F-930D-48A8-A1B3-67794708D2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710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2021-2022</a:t>
            </a:r>
            <a:r>
              <a:rPr lang="tr-TR" b="1"/>
              <a:t> Ana Öncelikleri</a:t>
            </a:r>
            <a:r>
              <a:rPr lang="en-US" b="1"/>
              <a:t> (</a:t>
            </a:r>
            <a:r>
              <a:rPr lang="tr-TR" b="1"/>
              <a:t>Çıktı</a:t>
            </a:r>
            <a:r>
              <a:rPr lang="en-US" b="1">
                <a:ea typeface="+mn-lt"/>
                <a:cs typeface="+mn-lt"/>
              </a:rPr>
              <a:t>1.1)</a:t>
            </a:r>
          </a:p>
          <a:p>
            <a:r>
              <a:rPr lang="tr-TR">
                <a:ea typeface="+mn-lt"/>
                <a:cs typeface="+mn-lt"/>
              </a:rPr>
              <a:t>Erken Çocukluk Gelişimi (EÇG) konusunda bütünleşik </a:t>
            </a:r>
            <a:r>
              <a:rPr lang="tr-TR" baseline="0">
                <a:ea typeface="+mn-lt"/>
                <a:cs typeface="+mn-lt"/>
              </a:rPr>
              <a:t>ulusal stratejinin geliştirilmesinin desteklenmesi</a:t>
            </a:r>
            <a:endParaRPr lang="en-US">
              <a:ea typeface="+mn-lt"/>
              <a:cs typeface="+mn-lt"/>
            </a:endParaRPr>
          </a:p>
          <a:p>
            <a:r>
              <a:rPr lang="en-US">
                <a:highlight>
                  <a:srgbClr val="FFFF00"/>
                </a:highlight>
                <a:ea typeface="+mn-lt"/>
                <a:cs typeface="+mn-lt"/>
              </a:rPr>
              <a:t>(</a:t>
            </a:r>
            <a:r>
              <a:rPr lang="tr-TR">
                <a:highlight>
                  <a:srgbClr val="FFFF00"/>
                </a:highlight>
                <a:ea typeface="+mn-lt"/>
                <a:cs typeface="+mn-lt"/>
              </a:rPr>
              <a:t>Mülteci çocuklar da dahil olmak üzere</a:t>
            </a:r>
            <a:r>
              <a:rPr lang="en-US">
                <a:highlight>
                  <a:srgbClr val="FFFF00"/>
                </a:highlight>
                <a:ea typeface="+mn-lt"/>
                <a:cs typeface="+mn-lt"/>
              </a:rPr>
              <a:t>)</a:t>
            </a:r>
            <a:r>
              <a:rPr lang="tr-TR">
                <a:highlight>
                  <a:srgbClr val="FFFF00"/>
                </a:highlight>
                <a:ea typeface="+mn-lt"/>
                <a:cs typeface="+mn-lt"/>
              </a:rPr>
              <a:t> yüksek bağışıklama</a:t>
            </a:r>
            <a:r>
              <a:rPr lang="tr-TR" baseline="0">
                <a:highlight>
                  <a:srgbClr val="FFFF00"/>
                </a:highlight>
                <a:ea typeface="+mn-lt"/>
                <a:cs typeface="+mn-lt"/>
              </a:rPr>
              <a:t> kapsamının sağlanması için sağlık sistemi kapasitesinin desteklenmesi</a:t>
            </a:r>
            <a:r>
              <a:rPr lang="en-US">
                <a:highlight>
                  <a:srgbClr val="FFFF00"/>
                </a:highlight>
                <a:ea typeface="+mn-lt"/>
                <a:cs typeface="+mn-lt"/>
              </a:rPr>
              <a:t>, </a:t>
            </a:r>
            <a:r>
              <a:rPr lang="tr-TR">
                <a:highlight>
                  <a:srgbClr val="FFFF00"/>
                </a:highlight>
                <a:ea typeface="+mn-lt"/>
                <a:cs typeface="+mn-lt"/>
              </a:rPr>
              <a:t>bebek</a:t>
            </a:r>
            <a:r>
              <a:rPr lang="tr-TR" baseline="0">
                <a:highlight>
                  <a:srgbClr val="FFFF00"/>
                </a:highlight>
                <a:ea typeface="+mn-lt"/>
                <a:cs typeface="+mn-lt"/>
              </a:rPr>
              <a:t> ve küçük çocuk beslenmesinde en iyi uygulamalar </a:t>
            </a:r>
            <a:r>
              <a:rPr lang="tr-TR">
                <a:highlight>
                  <a:srgbClr val="FFFF00"/>
                </a:highlight>
                <a:ea typeface="+mn-lt"/>
                <a:cs typeface="+mn-lt"/>
              </a:rPr>
              <a:t>ve gelişme geriliklerinin erken tespiti</a:t>
            </a:r>
            <a:endParaRPr lang="en-US" b="1">
              <a:ea typeface="+mn-lt"/>
              <a:cs typeface="+mn-lt"/>
            </a:endParaRPr>
          </a:p>
          <a:p>
            <a:pPr marL="0" indent="0">
              <a:buNone/>
            </a:pPr>
            <a:endParaRPr lang="en-US" b="1">
              <a:ea typeface="+mn-lt"/>
              <a:cs typeface="+mn-lt"/>
            </a:endParaRPr>
          </a:p>
          <a:p>
            <a:pPr marL="0" indent="0">
              <a:buNone/>
            </a:pPr>
            <a:r>
              <a:rPr lang="tr-TR" b="1">
                <a:ea typeface="+mn-lt"/>
                <a:cs typeface="+mn-lt"/>
              </a:rPr>
              <a:t>Bağışıklığa Destek: (Sağlık Bakanlığı)</a:t>
            </a:r>
            <a:endParaRPr lang="en-US"/>
          </a:p>
          <a:p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Calibri" panose="020F0502020204030204"/>
              </a:rPr>
              <a:t>Mülteci</a:t>
            </a:r>
            <a:r>
              <a:rPr kumimoji="0" lang="tr-TR" sz="1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Calibri" panose="020F0502020204030204"/>
              </a:rPr>
              <a:t> çocukların yoğun </a:t>
            </a:r>
            <a:r>
              <a:rPr lang="tr-TR">
                <a:solidFill>
                  <a:prstClr val="black"/>
                </a:solidFill>
                <a:latin typeface="+mn-lt"/>
                <a:ea typeface="+mn-lt"/>
                <a:cs typeface="Calibri" panose="020F0502020204030204"/>
              </a:rPr>
              <a:t>olarak bulunduğu bölgelerde </a:t>
            </a:r>
            <a:r>
              <a:rPr lang="tr-TR"/>
              <a:t>yüksek bağışıklama kapsamının sağlanması için sağlık sistemi kapasitesinin </a:t>
            </a: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Calibri" panose="020F0502020204030204"/>
              </a:rPr>
              <a:t>güçlendirilmesi (COVID 19 aşılaması dahil)</a:t>
            </a:r>
            <a:endParaRPr lang="tr-TR" sz="1200">
              <a:ea typeface="+mn-lt"/>
              <a:cs typeface="+mn-lt"/>
            </a:endParaRPr>
          </a:p>
          <a:p>
            <a:pPr marL="0" indent="0">
              <a:buNone/>
            </a:pPr>
            <a:r>
              <a:rPr lang="tr-TR" b="1">
                <a:ea typeface="+mn-lt"/>
                <a:cs typeface="+mn-lt"/>
              </a:rPr>
              <a:t>Erken</a:t>
            </a:r>
            <a:r>
              <a:rPr lang="tr-TR" b="1" baseline="0">
                <a:ea typeface="+mn-lt"/>
                <a:cs typeface="+mn-lt"/>
              </a:rPr>
              <a:t> Çocukluk Gelişimi</a:t>
            </a:r>
            <a:r>
              <a:rPr lang="tr-TR">
                <a:ea typeface="+mn-lt"/>
                <a:cs typeface="+mn-lt"/>
              </a:rPr>
              <a:t>:</a:t>
            </a:r>
            <a:r>
              <a:rPr lang="tr-TR" b="1">
                <a:ea typeface="+mn-lt"/>
                <a:cs typeface="+mn-lt"/>
              </a:rPr>
              <a:t> (SBB ve </a:t>
            </a:r>
            <a:r>
              <a:rPr kumimoji="0" lang="tr-T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Calibri" panose="020F0502020204030204"/>
              </a:rPr>
              <a:t>SB</a:t>
            </a:r>
            <a:r>
              <a:rPr lang="tr-TR" b="1">
                <a:ea typeface="+mn-lt"/>
                <a:cs typeface="+mn-lt"/>
              </a:rPr>
              <a:t>)</a:t>
            </a:r>
          </a:p>
          <a:p>
            <a:r>
              <a:rPr lang="tr-TR" sz="1200">
                <a:ea typeface="+mn-lt"/>
                <a:cs typeface="+mn-lt"/>
              </a:rPr>
              <a:t>Ulusal EÇG</a:t>
            </a:r>
            <a:r>
              <a:rPr lang="tr-TR" sz="1200" baseline="0">
                <a:ea typeface="+mn-lt"/>
                <a:cs typeface="+mn-lt"/>
              </a:rPr>
              <a:t> politikasının geliştirilmesi</a:t>
            </a:r>
            <a:r>
              <a:rPr lang="tr-TR" sz="1200">
                <a:ea typeface="+mn-lt"/>
                <a:cs typeface="+mn-lt"/>
              </a:rPr>
              <a:t>: Ulusal EÇG</a:t>
            </a:r>
            <a:r>
              <a:rPr lang="tr-TR" sz="1200" baseline="0">
                <a:ea typeface="+mn-lt"/>
                <a:cs typeface="+mn-lt"/>
              </a:rPr>
              <a:t> strateji belgesinin</a:t>
            </a:r>
            <a:r>
              <a:rPr lang="tr-TR" sz="1200">
                <a:ea typeface="+mn-lt"/>
                <a:cs typeface="+mn-lt"/>
              </a:rPr>
              <a:t> hazırlanmasının</a:t>
            </a:r>
            <a:r>
              <a:rPr lang="tr-TR" sz="1200" baseline="0">
                <a:ea typeface="+mn-lt"/>
                <a:cs typeface="+mn-lt"/>
              </a:rPr>
              <a:t> desteklenmesi </a:t>
            </a:r>
            <a:r>
              <a:rPr lang="tr-TR" sz="1200" b="1">
                <a:ea typeface="+mn-lt"/>
                <a:cs typeface="+mn-lt"/>
              </a:rPr>
              <a:t>(</a:t>
            </a:r>
            <a:r>
              <a:rPr lang="tr-TR" b="1">
                <a:ea typeface="+mn-lt"/>
                <a:cs typeface="+mn-lt"/>
              </a:rPr>
              <a:t>SBB</a:t>
            </a:r>
            <a:r>
              <a:rPr lang="tr-TR" sz="1200" b="1">
                <a:ea typeface="+mn-lt"/>
                <a:cs typeface="+mn-lt"/>
              </a:rPr>
              <a:t>)</a:t>
            </a:r>
            <a:endParaRPr lang="tr-TR" b="1"/>
          </a:p>
          <a:p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Calibri" panose="020F0502020204030204"/>
              </a:rPr>
              <a:t>Bütüncül EÇD yaklaşımı kapsamında </a:t>
            </a:r>
            <a:r>
              <a:rPr kumimoji="0" lang="tr-TR" sz="1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Calibri" panose="020F0502020204030204"/>
              </a:rPr>
              <a:t>h</a:t>
            </a: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Calibri" panose="020F0502020204030204"/>
              </a:rPr>
              <a:t>er kademede sektörler arası işbirliği ve eşgüdümün</a:t>
            </a:r>
            <a:r>
              <a:rPr kumimoji="0" lang="tr-TR" sz="1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Calibri" panose="020F0502020204030204"/>
              </a:rPr>
              <a:t> güçlendirilmesi ve </a:t>
            </a: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Calibri" panose="020F0502020204030204"/>
              </a:rPr>
              <a:t>gelişme geriliğinin erken</a:t>
            </a:r>
            <a:r>
              <a:rPr kumimoji="0" lang="tr-TR" sz="1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Calibri" panose="020F0502020204030204"/>
              </a:rPr>
              <a:t> tespiti ve önlenmesine</a:t>
            </a: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Calibri" panose="020F0502020204030204"/>
              </a:rPr>
              <a:t> yönelik programların desteklenmesi</a:t>
            </a:r>
            <a:r>
              <a:rPr kumimoji="0" lang="tr-TR" sz="1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Calibri" panose="020F0502020204030204"/>
              </a:rPr>
              <a:t> </a:t>
            </a:r>
            <a:r>
              <a:rPr lang="tr-TR" sz="1200" b="1">
                <a:ea typeface="+mn-lt"/>
                <a:cs typeface="+mn-lt"/>
              </a:rPr>
              <a:t>(</a:t>
            </a:r>
            <a:r>
              <a:rPr kumimoji="0" lang="tr-T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Calibri" panose="020F0502020204030204"/>
              </a:rPr>
              <a:t>SB</a:t>
            </a:r>
            <a:r>
              <a:rPr lang="tr-TR" sz="1200" b="1">
                <a:ea typeface="+mn-lt"/>
                <a:cs typeface="+mn-lt"/>
              </a:rPr>
              <a:t>)</a:t>
            </a:r>
            <a:endParaRPr lang="tr-TR" sz="1200" b="1">
              <a:cs typeface="Calibri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E6E2F-930D-48A8-A1B3-67794708D2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842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/>
              <a:t>Erken Çocukluk Eğitiminde kalite</a:t>
            </a:r>
            <a:r>
              <a:rPr lang="tr-TR" sz="1200" b="1" baseline="0"/>
              <a:t> ve erişimin artırılması </a:t>
            </a:r>
            <a:r>
              <a:rPr lang="en-US" sz="1200" b="1"/>
              <a:t>(</a:t>
            </a:r>
            <a:r>
              <a:rPr lang="tr-TR" sz="1200" b="1"/>
              <a:t>MEB aracılığıyla uygulanan </a:t>
            </a:r>
            <a:r>
              <a:rPr lang="en-US" sz="1200" b="1"/>
              <a:t>IPA-II </a:t>
            </a:r>
            <a:r>
              <a:rPr lang="en-US" sz="1200" b="1" err="1"/>
              <a:t>Proje</a:t>
            </a:r>
            <a:r>
              <a:rPr lang="tr-TR" sz="1200" b="1"/>
              <a:t>si</a:t>
            </a:r>
            <a:r>
              <a:rPr lang="en-US" sz="1200" b="1"/>
              <a:t>)</a:t>
            </a:r>
          </a:p>
          <a:p>
            <a:pPr marL="0" indent="0">
              <a:buNone/>
            </a:pPr>
            <a:r>
              <a:rPr lang="tr-TR" sz="1200" i="1"/>
              <a:t>Esnek alternatif EÇE hizmetlerinin genişletilmesi,</a:t>
            </a:r>
            <a:r>
              <a:rPr lang="tr-TR" sz="1200" i="1" baseline="0"/>
              <a:t> hizmet sağlayıcı tarafının güçlendirilmesine yönelik girişimler </a:t>
            </a:r>
            <a:r>
              <a:rPr lang="en-US" sz="1200" i="1"/>
              <a:t>(</a:t>
            </a:r>
            <a:r>
              <a:rPr lang="tr-TR" sz="1200" i="1"/>
              <a:t>müfredatın</a:t>
            </a:r>
            <a:r>
              <a:rPr lang="tr-TR" sz="1200" i="1" baseline="0"/>
              <a:t> gözden geçirilmesi, ulusal standartların geliştirilmesi ve öğretim ve öğrenme materyalleri</a:t>
            </a:r>
            <a:r>
              <a:rPr lang="en-US" sz="1200" i="1"/>
              <a:t>)</a:t>
            </a:r>
            <a:r>
              <a:rPr lang="tr-TR" sz="1200" i="1"/>
              <a:t> ve ebeveynle</a:t>
            </a:r>
            <a:r>
              <a:rPr lang="tr-TR" sz="1200" i="1" baseline="0"/>
              <a:t>r ve aileler için Kalkınma için İletişim (C4D)</a:t>
            </a:r>
            <a:endParaRPr lang="en-US" sz="1200"/>
          </a:p>
          <a:p>
            <a:r>
              <a:rPr lang="tr-TR" sz="1200" b="1"/>
              <a:t>Ev ve toplum temelli mobil EÇE hizmetleri </a:t>
            </a:r>
            <a:r>
              <a:rPr lang="en-US" sz="1200" b="1"/>
              <a:t>(</a:t>
            </a:r>
            <a:r>
              <a:rPr lang="tr-TR" sz="1200" b="1"/>
              <a:t>Yüreğir</a:t>
            </a:r>
            <a:r>
              <a:rPr lang="en-US" sz="1200" b="1"/>
              <a:t>, TKV, </a:t>
            </a:r>
            <a:r>
              <a:rPr lang="tr-TR" sz="1200" b="1"/>
              <a:t>Türkiye </a:t>
            </a:r>
            <a:r>
              <a:rPr kumimoji="0" lang="tr-T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Belediyeler Birliği</a:t>
            </a:r>
            <a:r>
              <a:rPr lang="en-US" sz="1200" b="1"/>
              <a:t>)</a:t>
            </a:r>
            <a:endParaRPr lang="en-US" sz="1200" b="1">
              <a:cs typeface="Calibri"/>
            </a:endParaRPr>
          </a:p>
          <a:p>
            <a:pPr marL="0" indent="0">
              <a:buNone/>
            </a:pPr>
            <a:r>
              <a:rPr lang="tr-TR" sz="1200" i="1"/>
              <a:t>Yaz Okulu</a:t>
            </a:r>
            <a:r>
              <a:rPr lang="en-US" sz="1200" i="1"/>
              <a:t>, </a:t>
            </a:r>
            <a:r>
              <a:rPr lang="tr-TR" sz="1200" i="1"/>
              <a:t>Mahalle Anneleri Projesi</a:t>
            </a:r>
            <a:r>
              <a:rPr lang="en-US" sz="1200" i="1"/>
              <a:t>, </a:t>
            </a:r>
            <a:r>
              <a:rPr lang="tr-TR" sz="1200" i="1"/>
              <a:t>Oyun Odaları</a:t>
            </a:r>
            <a:r>
              <a:rPr lang="en-US" sz="1200" i="1"/>
              <a:t>, </a:t>
            </a:r>
            <a:r>
              <a:rPr lang="tr-TR" sz="1200" i="1"/>
              <a:t>Oyuncak</a:t>
            </a:r>
            <a:r>
              <a:rPr lang="tr-TR" sz="1200" i="1" baseline="0"/>
              <a:t> Kütüphaneleri</a:t>
            </a:r>
            <a:r>
              <a:rPr lang="en-US" sz="1200" i="1"/>
              <a:t>, </a:t>
            </a:r>
            <a:r>
              <a:rPr lang="tr-TR" sz="1200" i="1"/>
              <a:t>İlk Altı Yıl Programı, Ebeveyn/Baba Katılım Programı, </a:t>
            </a:r>
            <a:r>
              <a:rPr lang="en-US" sz="1200" i="1"/>
              <a:t>Mobil</a:t>
            </a:r>
            <a:r>
              <a:rPr lang="tr-TR" sz="1200" i="1" baseline="0"/>
              <a:t> EÇE tırları</a:t>
            </a:r>
            <a:r>
              <a:rPr lang="en-US" sz="1200" i="1"/>
              <a:t> </a:t>
            </a:r>
            <a:r>
              <a:rPr lang="tr-TR" sz="1200" i="1"/>
              <a:t>ve Belediyelerde</a:t>
            </a:r>
            <a:r>
              <a:rPr lang="tr-TR" sz="1200" i="1" baseline="0"/>
              <a:t> EÇE hizmet sunumunun güçlendirilmesi</a:t>
            </a:r>
            <a:endParaRPr lang="en-US" sz="1200" i="1">
              <a:cs typeface="Calibri"/>
            </a:endParaRPr>
          </a:p>
          <a:p>
            <a:r>
              <a:rPr lang="tr-TR" sz="1200" b="1"/>
              <a:t>Kanıt</a:t>
            </a:r>
            <a:r>
              <a:rPr lang="tr-TR" sz="1200" b="1" baseline="0"/>
              <a:t> üretme ve EÇE politika iyileştirmelerinden istifade etme </a:t>
            </a:r>
            <a:r>
              <a:rPr lang="tr-TR" sz="1200" b="0" baseline="0"/>
              <a:t>yoluyla EÇE alt sektörünün güçlendirilmesi </a:t>
            </a:r>
            <a:r>
              <a:rPr lang="en-US" sz="1200"/>
              <a:t>(</a:t>
            </a:r>
            <a:r>
              <a:rPr lang="tr-TR" sz="1200"/>
              <a:t>MEB)</a:t>
            </a:r>
            <a:r>
              <a:rPr lang="en-US" sz="1200"/>
              <a:t>, </a:t>
            </a:r>
            <a:r>
              <a:rPr lang="tr-TR" sz="1200"/>
              <a:t>UNICEF’in idaresindeki kurumsal hizmet sağlayıcılar</a:t>
            </a:r>
            <a:r>
              <a:rPr lang="en-US" sz="1200"/>
              <a:t>)</a:t>
            </a:r>
            <a:endParaRPr lang="en-US" sz="1200">
              <a:cs typeface="Calibri"/>
            </a:endParaRPr>
          </a:p>
          <a:p>
            <a:pPr marL="0" indent="0">
              <a:buNone/>
            </a:pPr>
            <a:r>
              <a:rPr lang="tr-TR" sz="1200" i="1"/>
              <a:t>Bilgi</a:t>
            </a:r>
            <a:r>
              <a:rPr lang="en-US" sz="1200" i="1"/>
              <a:t>, </a:t>
            </a:r>
            <a:r>
              <a:rPr lang="tr-TR" sz="1200" i="1"/>
              <a:t>Tutum ve Uygulamalar </a:t>
            </a:r>
            <a:r>
              <a:rPr lang="en-US" sz="1200" i="1"/>
              <a:t>(</a:t>
            </a:r>
            <a:r>
              <a:rPr lang="tr-TR" sz="1200" i="1"/>
              <a:t>KAP</a:t>
            </a:r>
            <a:r>
              <a:rPr lang="en-US" sz="1200" i="1"/>
              <a:t>) </a:t>
            </a:r>
            <a:r>
              <a:rPr lang="tr-TR" sz="1200" i="1"/>
              <a:t>Çalışması</a:t>
            </a:r>
            <a:r>
              <a:rPr lang="en-US" sz="1200" i="1"/>
              <a:t>, E</a:t>
            </a:r>
            <a:r>
              <a:rPr lang="tr-TR" sz="1200" i="1"/>
              <a:t>Ç</a:t>
            </a:r>
            <a:r>
              <a:rPr lang="en-US" sz="1200" i="1"/>
              <a:t>E </a:t>
            </a:r>
            <a:r>
              <a:rPr kumimoji="0" lang="tr-TR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Yatırım Vaka</a:t>
            </a:r>
            <a:r>
              <a:rPr kumimoji="0" lang="tr-TR" sz="1200" b="0" i="1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Çalışması</a:t>
            </a:r>
            <a:r>
              <a:rPr lang="en-US" sz="1200" i="1"/>
              <a:t>, </a:t>
            </a:r>
            <a:r>
              <a:rPr kumimoji="0" lang="tr-TR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EÇE Hizmetleri Kırılganlık Haritasının</a:t>
            </a:r>
            <a:r>
              <a:rPr lang="tr-TR" i="1">
                <a:solidFill>
                  <a:prstClr val="black"/>
                </a:solidFill>
                <a:latin typeface="+mn-lt"/>
              </a:rPr>
              <a:t> Hazırlanması</a:t>
            </a:r>
            <a:endParaRPr lang="en-US" sz="1200" i="1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E6E2F-930D-48A8-A1B3-67794708D2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101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>
                <a:ea typeface="+mn-lt"/>
                <a:cs typeface="+mn-lt"/>
              </a:rPr>
              <a:t>Kapsayıcı eğitim programlarının geliştirilmesinin desteklenmesi ve öğretme,</a:t>
            </a:r>
            <a:r>
              <a:rPr lang="tr-TR" b="1" baseline="0">
                <a:ea typeface="+mn-lt"/>
                <a:cs typeface="+mn-lt"/>
              </a:rPr>
              <a:t> öğrenme ve çocuk refahı alanında yenilikçi öğrenme ortamlarının sağlanması </a:t>
            </a:r>
            <a:r>
              <a:rPr lang="tr-TR" i="1">
                <a:ea typeface="+mn-lt"/>
                <a:cs typeface="+mn-lt"/>
              </a:rPr>
              <a:t>İYEP, Harmanlanmış Telafi Eğitimi, Dijital Özel</a:t>
            </a:r>
            <a:r>
              <a:rPr lang="tr-TR" i="1" baseline="0">
                <a:ea typeface="+mn-lt"/>
                <a:cs typeface="+mn-lt"/>
              </a:rPr>
              <a:t> Eğitim</a:t>
            </a:r>
            <a:r>
              <a:rPr lang="tr-TR" i="1">
                <a:ea typeface="+mn-lt"/>
                <a:cs typeface="+mn-lt"/>
              </a:rPr>
              <a:t>, Dijital Ölçme</a:t>
            </a:r>
            <a:r>
              <a:rPr lang="tr-TR" i="1" baseline="0">
                <a:ea typeface="+mn-lt"/>
                <a:cs typeface="+mn-lt"/>
              </a:rPr>
              <a:t> ve Değerlendirme</a:t>
            </a:r>
            <a:endParaRPr lang="tr-TR" i="1">
              <a:ea typeface="+mn-lt"/>
              <a:cs typeface="+mn-lt"/>
            </a:endParaRPr>
          </a:p>
          <a:p>
            <a:r>
              <a:rPr lang="tr-TR" b="1">
                <a:ea typeface="+mn-lt"/>
                <a:cs typeface="+mn-lt"/>
              </a:rPr>
              <a:t>Öğretmen ve Suriyeli Gönüllü Eğitim Personeli</a:t>
            </a:r>
            <a:r>
              <a:rPr lang="tr-TR" b="1" baseline="0">
                <a:ea typeface="+mn-lt"/>
                <a:cs typeface="+mn-lt"/>
              </a:rPr>
              <a:t> (SGEP)</a:t>
            </a:r>
            <a:r>
              <a:rPr lang="tr-TR" b="1">
                <a:ea typeface="+mn-lt"/>
                <a:cs typeface="+mn-lt"/>
              </a:rPr>
              <a:t> kapasitesinin</a:t>
            </a:r>
            <a:r>
              <a:rPr lang="tr-TR" b="1" baseline="0">
                <a:ea typeface="+mn-lt"/>
                <a:cs typeface="+mn-lt"/>
              </a:rPr>
              <a:t> geliştirilmesinin desteklenmesi ve yüz yüze ve </a:t>
            </a:r>
            <a:r>
              <a:rPr lang="tr-TR" b="1" baseline="0" err="1">
                <a:ea typeface="+mn-lt"/>
                <a:cs typeface="+mn-lt"/>
              </a:rPr>
              <a:t>hibrit</a:t>
            </a:r>
            <a:r>
              <a:rPr lang="tr-TR" b="1" baseline="0">
                <a:ea typeface="+mn-lt"/>
                <a:cs typeface="+mn-lt"/>
              </a:rPr>
              <a:t> eğitim ortamlarında yenilikçi öğretim ve öğrenme fırsatlarının uygulanması </a:t>
            </a:r>
            <a:r>
              <a:rPr lang="tr-TR" b="1">
                <a:ea typeface="+mn-lt"/>
                <a:cs typeface="+mn-lt"/>
              </a:rPr>
              <a:t> </a:t>
            </a:r>
            <a:r>
              <a:rPr lang="tr-TR">
                <a:ea typeface="+mn-lt"/>
                <a:cs typeface="+mn-lt"/>
              </a:rPr>
              <a:t> </a:t>
            </a:r>
          </a:p>
          <a:p>
            <a:pPr lvl="1"/>
            <a:r>
              <a:rPr lang="tr-TR" i="1">
                <a:ea typeface="+mn-lt"/>
                <a:cs typeface="+mn-lt"/>
              </a:rPr>
              <a:t>SGEP </a:t>
            </a:r>
            <a:r>
              <a:rPr lang="en-US" i="1">
                <a:ea typeface="+mn-lt"/>
                <a:cs typeface="+mn-lt"/>
              </a:rPr>
              <a:t>Program</a:t>
            </a:r>
            <a:r>
              <a:rPr lang="tr-TR" i="1">
                <a:ea typeface="+mn-lt"/>
                <a:cs typeface="+mn-lt"/>
              </a:rPr>
              <a:t>ı, Dijital Öğretmen Eğitimi</a:t>
            </a:r>
          </a:p>
          <a:p>
            <a:r>
              <a:rPr lang="tr-TR" b="1">
                <a:ea typeface="+mn-lt"/>
                <a:cs typeface="+mn-lt"/>
              </a:rPr>
              <a:t>COVID-19 müdahalesi ve toparlanma da dahil öğrenci başarılarına dair kanıt üretimi ve politika güçlendirme (MEB)</a:t>
            </a:r>
          </a:p>
          <a:p>
            <a:pPr lvl="1"/>
            <a:r>
              <a:rPr lang="tr-TR" i="1">
                <a:ea typeface="+mn-lt"/>
                <a:cs typeface="+mn-lt"/>
              </a:rPr>
              <a:t>OECD Öğrenme Başarısı Fark Çalışması, Ulusal Dijital</a:t>
            </a:r>
            <a:r>
              <a:rPr lang="tr-TR" i="1" baseline="0">
                <a:ea typeface="+mn-lt"/>
                <a:cs typeface="+mn-lt"/>
              </a:rPr>
              <a:t> Strateji</a:t>
            </a:r>
            <a:endParaRPr lang="tr-TR" i="1">
              <a:ea typeface="+mn-lt"/>
              <a:cs typeface="+mn-lt"/>
            </a:endParaRPr>
          </a:p>
          <a:p>
            <a:pPr lvl="1"/>
            <a:r>
              <a:rPr lang="tr-TR" i="1">
                <a:ea typeface="+mn-lt"/>
                <a:cs typeface="+mn-lt"/>
              </a:rPr>
              <a:t>Ruh Sağlığı </a:t>
            </a:r>
            <a:r>
              <a:rPr lang="tr-TR" i="1" err="1">
                <a:ea typeface="+mn-lt"/>
                <a:cs typeface="+mn-lt"/>
              </a:rPr>
              <a:t>Psikososyal</a:t>
            </a:r>
            <a:r>
              <a:rPr lang="tr-TR" i="1" baseline="0">
                <a:ea typeface="+mn-lt"/>
                <a:cs typeface="+mn-lt"/>
              </a:rPr>
              <a:t> Destek</a:t>
            </a:r>
            <a:r>
              <a:rPr lang="tr-TR" i="1">
                <a:ea typeface="+mn-lt"/>
                <a:cs typeface="+mn-lt"/>
              </a:rPr>
              <a:t>, Öğretmen Eğitimi </a:t>
            </a:r>
            <a:r>
              <a:rPr lang="en-US" i="1">
                <a:ea typeface="+mn-lt"/>
                <a:cs typeface="+mn-lt"/>
              </a:rPr>
              <a:t>(</a:t>
            </a:r>
            <a:r>
              <a:rPr lang="tr-TR" i="1">
                <a:ea typeface="+mn-lt"/>
                <a:cs typeface="+mn-lt"/>
              </a:rPr>
              <a:t>Karma Ortamlarda Temel Okuryazarlık ve Matematik</a:t>
            </a:r>
            <a:r>
              <a:rPr lang="tr-TR" i="1" baseline="0">
                <a:ea typeface="+mn-lt"/>
                <a:cs typeface="+mn-lt"/>
              </a:rPr>
              <a:t> Becerisi Öğretimi</a:t>
            </a:r>
            <a:r>
              <a:rPr lang="tr-TR" i="1">
                <a:ea typeface="+mn-lt"/>
                <a:cs typeface="+mn-lt"/>
              </a:rPr>
              <a:t>, Güvenli Okul Desteği)</a:t>
            </a:r>
            <a:endParaRPr lang="tr-TR"/>
          </a:p>
          <a:p>
            <a:r>
              <a:rPr lang="tr-TR" b="1">
                <a:ea typeface="+mn-lt"/>
                <a:cs typeface="+mn-lt"/>
              </a:rPr>
              <a:t>Eğitim</a:t>
            </a:r>
            <a:r>
              <a:rPr lang="tr-TR" b="1" baseline="0">
                <a:ea typeface="+mn-lt"/>
                <a:cs typeface="+mn-lt"/>
              </a:rPr>
              <a:t> fırsatları konusunda s</a:t>
            </a:r>
            <a:r>
              <a:rPr lang="tr-TR" b="1">
                <a:ea typeface="+mn-lt"/>
                <a:cs typeface="+mn-lt"/>
              </a:rPr>
              <a:t>avunuculuk, farkındalık ve iletişim </a:t>
            </a:r>
            <a:r>
              <a:rPr lang="en-US" b="1">
                <a:ea typeface="+mn-lt"/>
                <a:cs typeface="+mn-lt"/>
              </a:rPr>
              <a:t>(</a:t>
            </a:r>
            <a:r>
              <a:rPr lang="tr-TR" b="1">
                <a:ea typeface="+mn-lt"/>
                <a:cs typeface="+mn-lt"/>
              </a:rPr>
              <a:t>Suriyeli mülteciler,</a:t>
            </a:r>
            <a:r>
              <a:rPr lang="tr-TR" b="1" baseline="0">
                <a:ea typeface="+mn-lt"/>
                <a:cs typeface="+mn-lt"/>
              </a:rPr>
              <a:t> nakit yardımı, acil durumlarda eğitim </a:t>
            </a:r>
            <a:r>
              <a:rPr lang="tr-TR" b="1">
                <a:ea typeface="+mn-lt"/>
                <a:cs typeface="+mn-lt"/>
              </a:rPr>
              <a:t>çabalarının koordinasyonu</a:t>
            </a:r>
            <a:r>
              <a:rPr lang="en-US" b="1">
                <a:ea typeface="+mn-lt"/>
                <a:cs typeface="+mn-lt"/>
              </a:rPr>
              <a:t>)</a:t>
            </a:r>
            <a:r>
              <a:rPr lang="tr-TR" b="1">
                <a:ea typeface="+mn-lt"/>
                <a:cs typeface="+mn-lt"/>
              </a:rPr>
              <a:t> </a:t>
            </a:r>
          </a:p>
          <a:p>
            <a:pPr lvl="1"/>
            <a:r>
              <a:rPr lang="en-US" i="1">
                <a:ea typeface="+mn-lt"/>
                <a:cs typeface="+mn-lt"/>
              </a:rPr>
              <a:t>Bölgesel Mülteci ve Dayanıklılık Planı </a:t>
            </a:r>
            <a:r>
              <a:rPr lang="tr-TR" i="1">
                <a:ea typeface="+mn-lt"/>
                <a:cs typeface="+mn-lt"/>
              </a:rPr>
              <a:t>sektör</a:t>
            </a:r>
            <a:r>
              <a:rPr lang="tr-TR" i="1" baseline="0">
                <a:ea typeface="+mn-lt"/>
                <a:cs typeface="+mn-lt"/>
              </a:rPr>
              <a:t> koordinasyonu</a:t>
            </a:r>
            <a:r>
              <a:rPr lang="en-US" i="1">
                <a:ea typeface="+mn-lt"/>
                <a:cs typeface="+mn-lt"/>
              </a:rPr>
              <a:t>, </a:t>
            </a:r>
            <a:r>
              <a:rPr lang="tr-TR" i="1">
                <a:ea typeface="+mn-lt"/>
                <a:cs typeface="+mn-lt"/>
              </a:rPr>
              <a:t>ŞEY, Okula Dönüş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E6E2F-930D-48A8-A1B3-67794708D2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296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6E2F-930D-48A8-A1B3-67794708D27E}" type="slidenum">
              <a:rPr lang="en-US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6899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600" b="1">
                <a:ea typeface="+mn-lt"/>
                <a:cs typeface="+mn-lt"/>
              </a:rPr>
              <a:t>Kırılgan ve risk altındaki ergenler için örgün ortaöğretimde</a:t>
            </a:r>
            <a:r>
              <a:rPr lang="tr-TR" sz="1600" b="1" baseline="0">
                <a:ea typeface="+mn-lt"/>
                <a:cs typeface="+mn-lt"/>
              </a:rPr>
              <a:t> kaliteli öğrenme fırsatlarına yatırım yapmak </a:t>
            </a:r>
            <a:r>
              <a:rPr lang="tr-TR" sz="1600">
                <a:ea typeface="+mn-lt"/>
                <a:cs typeface="+mn-lt"/>
              </a:rPr>
              <a:t>(MEB)</a:t>
            </a:r>
            <a:endParaRPr lang="en-US"/>
          </a:p>
          <a:p>
            <a:pPr lvl="1"/>
            <a:r>
              <a:rPr lang="tr-TR" sz="1600">
                <a:ea typeface="+mn-lt"/>
                <a:cs typeface="+mn-lt"/>
              </a:rPr>
              <a:t>Engellerin tanımlanması; okula kaydolma, devam etme</a:t>
            </a:r>
            <a:r>
              <a:rPr lang="tr-TR" sz="1600" baseline="0">
                <a:ea typeface="+mn-lt"/>
                <a:cs typeface="+mn-lt"/>
              </a:rPr>
              <a:t> ve tamamlama durumunun</a:t>
            </a:r>
            <a:r>
              <a:rPr lang="tr-TR" sz="1600">
                <a:ea typeface="+mn-lt"/>
                <a:cs typeface="+mn-lt"/>
              </a:rPr>
              <a:t> izlenmesi</a:t>
            </a:r>
            <a:r>
              <a:rPr lang="tr-TR" sz="1600" baseline="0">
                <a:ea typeface="+mn-lt"/>
                <a:cs typeface="+mn-lt"/>
              </a:rPr>
              <a:t> yoluyla e</a:t>
            </a:r>
            <a:r>
              <a:rPr lang="tr-TR" sz="1600">
                <a:ea typeface="+mn-lt"/>
                <a:cs typeface="+mn-lt"/>
              </a:rPr>
              <a:t>rgenler için</a:t>
            </a:r>
            <a:r>
              <a:rPr lang="tr-TR" sz="1600" baseline="0">
                <a:ea typeface="+mn-lt"/>
                <a:cs typeface="+mn-lt"/>
              </a:rPr>
              <a:t> örgün eğitimde öğrenme fırsatlarının güçlendirilmesi </a:t>
            </a:r>
          </a:p>
          <a:p>
            <a:pPr lvl="1"/>
            <a:r>
              <a:rPr lang="tr-TR" sz="1600" baseline="0">
                <a:ea typeface="+mn-lt"/>
                <a:cs typeface="+mn-lt"/>
              </a:rPr>
              <a:t>Lise düzeyinde okula devam oranlarının artırılması ve okulu erken bırakmanın engellenmesine yönelik programların geliştirilmesi, uygulanması ve izlenmesi</a:t>
            </a:r>
            <a:endParaRPr kumimoji="0" lang="tr-TR" sz="16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Geçici koruma kapsamındakiler de dahil olmak üzere ergenlerin mesleki ve teknik eğitim fırsatlarına erişiminin artırılmasına yönelik kaynak, materyal ve hizmetlerin sağlanmasının desteklenmesi </a:t>
            </a:r>
            <a:endParaRPr kumimoji="0" lang="tr-TR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lvl="1"/>
            <a:r>
              <a:rPr kumimoji="0" lang="tr-T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Ortaöğretimde okulu terk etme riski olan ergenlere yönelik akademik destek programlarının uygulanmasının desteklenmesi </a:t>
            </a:r>
            <a:endParaRPr lang="tr-TR" sz="1600" baseline="0">
              <a:ea typeface="+mn-lt"/>
              <a:cs typeface="+mn-lt"/>
            </a:endParaRPr>
          </a:p>
          <a:p>
            <a:endParaRPr lang="tr-TR" sz="1600" b="1">
              <a:ea typeface="+mn-lt"/>
              <a:cs typeface="+mn-lt"/>
            </a:endParaRPr>
          </a:p>
          <a:p>
            <a:r>
              <a:rPr lang="tr-TR" sz="1600" b="1">
                <a:ea typeface="+mn-lt"/>
                <a:cs typeface="+mn-lt"/>
              </a:rPr>
              <a:t>Eğitim programlarının erişilebilirliğini iyileştirmek için talep tarafında programlama</a:t>
            </a:r>
            <a:r>
              <a:rPr lang="tr-TR" sz="1600">
                <a:ea typeface="+mn-lt"/>
                <a:cs typeface="+mn-lt"/>
              </a:rPr>
              <a:t> (MEB; ASHB; GSB; Türk Kızılay; ASAM-SGDD; STL; Belediyeler 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	Kırılgan ergenlerin ve ailelerinin pozitif başa çıkma mekanizmalarına 	başvurmalarını destekleyecek mevcut sosyal koruma programlarıyla	olan bağlantıların güçlendirilmesi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	Örgün eğitime dönüş için geçiş sürecinde bulunan erkek ve kız 	çocuklarına yönelik alternatif öğrenme yöntemleri için yönlendirme	mekanizmalarını desteklemek</a:t>
            </a:r>
            <a:endParaRPr lang="tr-TR" sz="1600">
              <a:ea typeface="+mn-lt"/>
              <a:cs typeface="+mn-lt"/>
            </a:endParaRPr>
          </a:p>
          <a:p>
            <a:r>
              <a:rPr lang="tr-TR" sz="1600" b="1">
                <a:ea typeface="+mn-lt"/>
                <a:cs typeface="+mn-lt"/>
              </a:rPr>
              <a:t>Programlamada yeniliklerin  ve çocuklar için savunuculuğun</a:t>
            </a:r>
            <a:r>
              <a:rPr lang="tr-TR" sz="1600" b="1" baseline="0">
                <a:ea typeface="+mn-lt"/>
                <a:cs typeface="+mn-lt"/>
              </a:rPr>
              <a:t> geliştirilmesi</a:t>
            </a:r>
            <a:r>
              <a:rPr lang="tr-TR" sz="1600" b="1">
                <a:ea typeface="+mn-lt"/>
                <a:cs typeface="+mn-lt"/>
              </a:rPr>
              <a:t> </a:t>
            </a:r>
            <a:r>
              <a:rPr lang="tr-TR" sz="1600">
                <a:ea typeface="+mn-lt"/>
                <a:cs typeface="+mn-lt"/>
              </a:rPr>
              <a:t>(MEB)</a:t>
            </a:r>
            <a:endParaRPr lang="tr-TR" sz="160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	Kapsayıcı eğitim politikalarının güçlendirilmesini ve geliştirilmesini 	savunmak ve eşgüdüm mekanizmalarının iyileştirilmesini 	desteklemek </a:t>
            </a:r>
            <a:endParaRPr kumimoji="0" lang="tr-TR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E6E2F-930D-48A8-A1B3-67794708D2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2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3BB38-00DC-4A7C-925E-89C53F5D1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061F7-EFB8-4FD5-A87D-630818864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FB79A-5D24-4180-A597-2BC972EE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D46F-90A6-45D4-927C-810B0274CD2D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F3220-8D15-42B3-8E49-16BB5155D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AEB6E-FE52-405A-AE3C-AF8E2B8C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48BF-C599-4ED4-9531-81416C99F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1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B41E6-BFF8-4B3C-9466-2B2118DDB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BA24A2-1876-4078-8D1A-63DDAD08C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3BA0B-C987-42D4-893D-11399FA9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D46F-90A6-45D4-927C-810B0274CD2D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5D8CA-BB86-4A91-A1DA-59B3851AF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19641-9FCD-4122-956C-1041FE87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48BF-C599-4ED4-9531-81416C99F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1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B300B4-E672-4824-9D75-3ABE2007F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6B47B-D55E-42B0-AB9D-FF8086D75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91D0A-03C1-40EC-98A1-1FD91D707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D46F-90A6-45D4-927C-810B0274CD2D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21E8A-8742-4EC2-8C63-B728E0DB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E79A5-7C9E-473B-B9D1-D83288F0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48BF-C599-4ED4-9531-81416C99F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9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FC5DC-1F91-4D9E-87A4-623E4C43F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CA454-E268-4CC2-BB1A-0CEBFC0B5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F56A3-B286-490D-8C3C-4DAABDA7C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D46F-90A6-45D4-927C-810B0274CD2D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D25F2-3347-48A1-BD10-EBE8E7422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622C9-B8B7-4522-AA5D-5FDDE0528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48BF-C599-4ED4-9531-81416C99F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1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614D-FB5B-4D95-BFDB-EB24645D9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9B41E-39B8-4C39-BB09-5F37D316C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B72A4-B8F1-4D96-B39E-B0960B48C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D46F-90A6-45D4-927C-810B0274CD2D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1FF6F-AC7E-4F43-9F18-EFF8EF19A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39B85-45FF-4D87-89B0-1C63CAB0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48BF-C599-4ED4-9531-81416C99F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8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A5C7-729F-435A-8593-457F375C0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EC7E9-F130-41EC-8A31-26CB1162F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170F9-53AF-4E98-979C-E8C711DAF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14B055-BEBF-4BF8-9B51-B71A37BE8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D46F-90A6-45D4-927C-810B0274CD2D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DD7A1-4981-45DC-8907-6EB2CCB3A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D259F-64B2-4444-B0AC-133D5B470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48BF-C599-4ED4-9531-81416C99F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7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3C84D-5DE2-455D-937B-EB820C51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19DCD-CD90-42CA-A981-298D6568D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597A2-38F6-49E7-AADF-CF8AEA801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A9D58-C4C7-43E2-ABFD-449FF2EEB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6694FF-5D49-4586-8605-2A31236AAA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2EE8D4-848F-4830-8601-30F3A567E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D46F-90A6-45D4-927C-810B0274CD2D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68AA35-E256-4462-ADDE-07E88F0CC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671D06-13EA-4D11-B88E-65B28DAEC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48BF-C599-4ED4-9531-81416C99F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8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4BD4D-3B5F-4E1D-82B1-7D8B87D85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958D7E-BCB2-41CF-AF18-597F176E8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D46F-90A6-45D4-927C-810B0274CD2D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27C8B-B930-4863-85F5-8DA1BEF7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BDED2-BAD5-4524-8D69-270E40E2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48BF-C599-4ED4-9531-81416C99F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0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84C7FF-80FC-455A-AF45-33FE3B4A5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D46F-90A6-45D4-927C-810B0274CD2D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1C3AEF-86CA-4934-92D6-81060F912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77E51-D89F-47DA-8BB0-B51AA95C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48BF-C599-4ED4-9531-81416C99F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3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53318-052C-4F70-9B97-1ED42B6F6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6F104-BC64-4C69-B2AB-39FC43535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0D94D-68A4-4097-AD76-715F76309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BA5EB-892A-455D-91EF-9CD6259C7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D46F-90A6-45D4-927C-810B0274CD2D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7E5AB-E626-4D1A-A9C7-5897EDA56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F4D76-1A41-407A-81FC-D80E4E477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48BF-C599-4ED4-9531-81416C99F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5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10D54-D61D-4A9A-B31F-86FB9D11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E1A97F-BE78-477B-B1B3-60A0B4920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A4239-8E16-4CC9-AB01-A306D0FC1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6AF7F-C27D-4E4B-AEC9-54C0455A7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D46F-90A6-45D4-927C-810B0274CD2D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D7C3A-3374-4AFD-BE53-BF2C8B317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1141C-7CA5-42FB-87C4-BE06E5C6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48BF-C599-4ED4-9531-81416C99F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1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9B189A-C04E-490C-A80E-0F3E6CB8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C0C18-971D-48CA-83BF-E03FCE212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172E2-A4B3-40CE-9C35-7144C1DBD8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CD46F-90A6-45D4-927C-810B0274CD2D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D9C83-20FD-439E-9D57-81DFE9B4B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FC27E-284E-4ACE-A4C2-2D422035A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B48BF-C599-4ED4-9531-81416C99F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1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DE7D71-283B-4E81-B000-E63699C38CCF}"/>
              </a:ext>
            </a:extLst>
          </p:cNvPr>
          <p:cNvSpPr/>
          <p:nvPr/>
        </p:nvSpPr>
        <p:spPr>
          <a:xfrm>
            <a:off x="6248398" y="1"/>
            <a:ext cx="5940553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erson posing for a picture&#10;&#10;Description generated with very high confidence">
            <a:extLst>
              <a:ext uri="{FF2B5EF4-FFF2-40B4-BE49-F238E27FC236}">
                <a16:creationId xmlns:a16="http://schemas.microsoft.com/office/drawing/2014/main" id="{04FC67B9-CB06-42DC-A5DD-80D7D744A10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0" r="-2" b="25108"/>
          <a:stretch/>
        </p:blipFill>
        <p:spPr bwMode="auto">
          <a:xfrm>
            <a:off x="84703" y="3309941"/>
            <a:ext cx="7118202" cy="3548049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C615DB-5D90-47E4-AF6B-FE21E249F857}"/>
              </a:ext>
            </a:extLst>
          </p:cNvPr>
          <p:cNvSpPr txBox="1"/>
          <p:nvPr/>
        </p:nvSpPr>
        <p:spPr>
          <a:xfrm>
            <a:off x="6248397" y="3892869"/>
            <a:ext cx="5743675" cy="303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Türkiye Cumhuriyeti Hükümeti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UNICEF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2021-2025 </a:t>
            </a:r>
            <a:r>
              <a:rPr kumimoji="0" lang="tr-TR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Ülke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</a:t>
            </a:r>
            <a:r>
              <a:rPr kumimoji="0" lang="tr-TR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ı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28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Sektörlerarası</a:t>
            </a:r>
            <a:r>
              <a:rPr kumimoji="0" lang="tr-TR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Çocuk Kurulu Toplantısı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 </a:t>
            </a:r>
            <a:r>
              <a:rPr kumimoji="0" lang="tr-TR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Haziran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5A8604-C280-4046-B501-67545192F619}"/>
              </a:ext>
            </a:extLst>
          </p:cNvPr>
          <p:cNvSpPr/>
          <p:nvPr/>
        </p:nvSpPr>
        <p:spPr>
          <a:xfrm>
            <a:off x="231354" y="139907"/>
            <a:ext cx="11957597" cy="1292287"/>
          </a:xfrm>
          <a:prstGeom prst="rect">
            <a:avLst/>
          </a:prstGeom>
          <a:solidFill>
            <a:srgbClr val="9DB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1C73A5-9780-4C91-86C4-FAC47B821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0436" y="450770"/>
            <a:ext cx="993624" cy="6839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59DD91-ADB5-47E1-9C96-BC949620C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4" y="-131997"/>
            <a:ext cx="6484327" cy="18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06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14C9262-4C32-4B11-BE2C-8163BE2C5701}"/>
              </a:ext>
            </a:extLst>
          </p:cNvPr>
          <p:cNvSpPr txBox="1"/>
          <p:nvPr/>
        </p:nvSpPr>
        <p:spPr>
          <a:xfrm>
            <a:off x="374167" y="1830767"/>
            <a:ext cx="11427035" cy="14178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71389-73D2-4A51-B07F-4CAF6DE60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28383" cy="1325563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br>
              <a:rPr lang="tr-TR" altLang="en-US" b="1">
                <a:solidFill>
                  <a:srgbClr val="33CCFF"/>
                </a:solidFill>
              </a:rPr>
            </a:br>
            <a:br>
              <a:rPr lang="tr-TR" altLang="en-US" b="1">
                <a:solidFill>
                  <a:srgbClr val="33CCFF"/>
                </a:solidFill>
              </a:rPr>
            </a:br>
            <a:r>
              <a:rPr lang="tr-TR" altLang="en-US" b="1">
                <a:solidFill>
                  <a:srgbClr val="33CCFF"/>
                </a:solidFill>
              </a:rPr>
              <a:t>Sonuç 2 – Ergenler ve Gençler</a:t>
            </a:r>
            <a:br>
              <a:rPr lang="en-US" altLang="en-US" b="1">
                <a:solidFill>
                  <a:srgbClr val="33CCFF"/>
                </a:solidFill>
              </a:rPr>
            </a:br>
            <a:br>
              <a:rPr lang="tr-TR" altLang="en-US" sz="3600" b="1">
                <a:solidFill>
                  <a:schemeClr val="bg2">
                    <a:lumMod val="25000"/>
                  </a:schemeClr>
                </a:solidFill>
              </a:rPr>
            </a:br>
            <a:br>
              <a:rPr lang="tr-TR" b="1">
                <a:solidFill>
                  <a:prstClr val="black"/>
                </a:solidFill>
                <a:latin typeface="Calibri" panose="020F0502020204030204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20467-9BAD-48F7-923C-27DF5F9A9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30" y="1440083"/>
            <a:ext cx="1142703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tr-TR" b="1">
              <a:solidFill>
                <a:prstClr val="black"/>
              </a:solidFill>
            </a:endParaRPr>
          </a:p>
          <a:p>
            <a:pPr marL="0" indent="0" algn="ctr" defTabSz="688975">
              <a:spcBef>
                <a:spcPct val="0"/>
              </a:spcBef>
              <a:spcAft>
                <a:spcPct val="35000"/>
              </a:spcAft>
              <a:buNone/>
            </a:pPr>
            <a:r>
              <a:rPr lang="tr-TR" b="1"/>
              <a:t>2025’e kadar </a:t>
            </a:r>
            <a:r>
              <a:rPr lang="tr-TR" b="1">
                <a:ea typeface="+mn-lt"/>
                <a:cs typeface="+mn-lt"/>
              </a:rPr>
              <a:t>en kırılgan durumda ve risk altında olan ergen yaştaki çocuk ve gençlerin öğrenim görmesi, gerekli becerileri edinmesi ve kız ve erkeklerin ihtiyaçlarını gözeten güvenli bir ortamda katılım sağlaması </a:t>
            </a:r>
            <a:endParaRPr lang="tr-TR" b="1">
              <a:solidFill>
                <a:prstClr val="black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3396416-821C-4C24-A38D-4F00FCAC8580}"/>
              </a:ext>
            </a:extLst>
          </p:cNvPr>
          <p:cNvSpPr/>
          <p:nvPr/>
        </p:nvSpPr>
        <p:spPr>
          <a:xfrm>
            <a:off x="4572000" y="4051528"/>
            <a:ext cx="3388243" cy="1635165"/>
          </a:xfrm>
          <a:custGeom>
            <a:avLst/>
            <a:gdLst>
              <a:gd name="connsiteX0" fmla="*/ 0 w 2881190"/>
              <a:gd name="connsiteY0" fmla="*/ 235104 h 2351036"/>
              <a:gd name="connsiteX1" fmla="*/ 235104 w 2881190"/>
              <a:gd name="connsiteY1" fmla="*/ 0 h 2351036"/>
              <a:gd name="connsiteX2" fmla="*/ 2646086 w 2881190"/>
              <a:gd name="connsiteY2" fmla="*/ 0 h 2351036"/>
              <a:gd name="connsiteX3" fmla="*/ 2881190 w 2881190"/>
              <a:gd name="connsiteY3" fmla="*/ 235104 h 2351036"/>
              <a:gd name="connsiteX4" fmla="*/ 2881190 w 2881190"/>
              <a:gd name="connsiteY4" fmla="*/ 2115932 h 2351036"/>
              <a:gd name="connsiteX5" fmla="*/ 2646086 w 2881190"/>
              <a:gd name="connsiteY5" fmla="*/ 2351036 h 2351036"/>
              <a:gd name="connsiteX6" fmla="*/ 235104 w 2881190"/>
              <a:gd name="connsiteY6" fmla="*/ 2351036 h 2351036"/>
              <a:gd name="connsiteX7" fmla="*/ 0 w 2881190"/>
              <a:gd name="connsiteY7" fmla="*/ 2115932 h 2351036"/>
              <a:gd name="connsiteX8" fmla="*/ 0 w 2881190"/>
              <a:gd name="connsiteY8" fmla="*/ 235104 h 235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1190" h="2351036">
                <a:moveTo>
                  <a:pt x="0" y="235104"/>
                </a:moveTo>
                <a:cubicBezTo>
                  <a:pt x="0" y="105260"/>
                  <a:pt x="105260" y="0"/>
                  <a:pt x="235104" y="0"/>
                </a:cubicBezTo>
                <a:lnTo>
                  <a:pt x="2646086" y="0"/>
                </a:lnTo>
                <a:cubicBezTo>
                  <a:pt x="2775930" y="0"/>
                  <a:pt x="2881190" y="105260"/>
                  <a:pt x="2881190" y="235104"/>
                </a:cubicBezTo>
                <a:lnTo>
                  <a:pt x="2881190" y="2115932"/>
                </a:lnTo>
                <a:cubicBezTo>
                  <a:pt x="2881190" y="2245776"/>
                  <a:pt x="2775930" y="2351036"/>
                  <a:pt x="2646086" y="2351036"/>
                </a:cubicBezTo>
                <a:lnTo>
                  <a:pt x="235104" y="2351036"/>
                </a:lnTo>
                <a:cubicBezTo>
                  <a:pt x="105260" y="2351036"/>
                  <a:pt x="0" y="2245776"/>
                  <a:pt x="0" y="2115932"/>
                </a:cubicBezTo>
                <a:lnTo>
                  <a:pt x="0" y="235104"/>
                </a:lnTo>
                <a:close/>
              </a:path>
            </a:pathLst>
          </a:custGeom>
          <a:solidFill>
            <a:srgbClr val="80BD4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9550" rIns="199136" bIns="669344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r-TR" sz="20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/>
              </a:rPr>
              <a:t>Kırılgan </a:t>
            </a:r>
            <a:r>
              <a:rPr kumimoji="0" lang="tr-TR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ergenler için okul ortamı ve dışında beceri gelişimi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B38D027-0534-4623-845D-AC9FCCB222BD}"/>
              </a:ext>
            </a:extLst>
          </p:cNvPr>
          <p:cNvSpPr/>
          <p:nvPr/>
        </p:nvSpPr>
        <p:spPr>
          <a:xfrm>
            <a:off x="8166583" y="4051527"/>
            <a:ext cx="3527459" cy="1635165"/>
          </a:xfrm>
          <a:custGeom>
            <a:avLst/>
            <a:gdLst>
              <a:gd name="connsiteX0" fmla="*/ 0 w 2881190"/>
              <a:gd name="connsiteY0" fmla="*/ 235104 h 2351036"/>
              <a:gd name="connsiteX1" fmla="*/ 235104 w 2881190"/>
              <a:gd name="connsiteY1" fmla="*/ 0 h 2351036"/>
              <a:gd name="connsiteX2" fmla="*/ 2646086 w 2881190"/>
              <a:gd name="connsiteY2" fmla="*/ 0 h 2351036"/>
              <a:gd name="connsiteX3" fmla="*/ 2881190 w 2881190"/>
              <a:gd name="connsiteY3" fmla="*/ 235104 h 2351036"/>
              <a:gd name="connsiteX4" fmla="*/ 2881190 w 2881190"/>
              <a:gd name="connsiteY4" fmla="*/ 2115932 h 2351036"/>
              <a:gd name="connsiteX5" fmla="*/ 2646086 w 2881190"/>
              <a:gd name="connsiteY5" fmla="*/ 2351036 h 2351036"/>
              <a:gd name="connsiteX6" fmla="*/ 235104 w 2881190"/>
              <a:gd name="connsiteY6" fmla="*/ 2351036 h 2351036"/>
              <a:gd name="connsiteX7" fmla="*/ 0 w 2881190"/>
              <a:gd name="connsiteY7" fmla="*/ 2115932 h 2351036"/>
              <a:gd name="connsiteX8" fmla="*/ 0 w 2881190"/>
              <a:gd name="connsiteY8" fmla="*/ 235104 h 235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1190" h="2351036">
                <a:moveTo>
                  <a:pt x="0" y="235104"/>
                </a:moveTo>
                <a:cubicBezTo>
                  <a:pt x="0" y="105260"/>
                  <a:pt x="105260" y="0"/>
                  <a:pt x="235104" y="0"/>
                </a:cubicBezTo>
                <a:lnTo>
                  <a:pt x="2646086" y="0"/>
                </a:lnTo>
                <a:cubicBezTo>
                  <a:pt x="2775930" y="0"/>
                  <a:pt x="2881190" y="105260"/>
                  <a:pt x="2881190" y="235104"/>
                </a:cubicBezTo>
                <a:lnTo>
                  <a:pt x="2881190" y="2115932"/>
                </a:lnTo>
                <a:cubicBezTo>
                  <a:pt x="2881190" y="2245776"/>
                  <a:pt x="2775930" y="2351036"/>
                  <a:pt x="2646086" y="2351036"/>
                </a:cubicBezTo>
                <a:lnTo>
                  <a:pt x="235104" y="2351036"/>
                </a:lnTo>
                <a:cubicBezTo>
                  <a:pt x="105260" y="2351036"/>
                  <a:pt x="0" y="2245776"/>
                  <a:pt x="0" y="2115932"/>
                </a:cubicBezTo>
                <a:lnTo>
                  <a:pt x="0" y="235104"/>
                </a:lnTo>
                <a:close/>
              </a:path>
            </a:pathLst>
          </a:custGeom>
          <a:solidFill>
            <a:srgbClr val="80BD4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9550" rIns="199136" bIns="669344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Ergenlere</a:t>
            </a:r>
            <a:r>
              <a:rPr kumimoji="0" lang="tr-TR" sz="2000" b="0" i="0" u="none" strike="noStrike" kern="1200" cap="none" spc="0" normalizeH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katılımcı ve koruyucu davranış ve uygulamalar</a:t>
            </a:r>
            <a:r>
              <a:rPr kumimoji="0" lang="tr-TR" sz="2000" b="0" i="0" u="none" strike="noStrike" kern="1200" cap="none" spc="0" normalizeH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hakkında daha fazla </a:t>
            </a:r>
            <a:r>
              <a:rPr lang="tr-TR" sz="20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/>
              </a:rPr>
              <a:t>bilgi</a:t>
            </a:r>
            <a:r>
              <a:rPr kumimoji="0" lang="tr-TR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verilmesi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F920E6-57AD-46F9-943E-14943910D1FB}"/>
              </a:ext>
            </a:extLst>
          </p:cNvPr>
          <p:cNvGrpSpPr/>
          <p:nvPr/>
        </p:nvGrpSpPr>
        <p:grpSpPr>
          <a:xfrm>
            <a:off x="6832036" y="365125"/>
            <a:ext cx="1334547" cy="913398"/>
            <a:chOff x="9880194" y="545283"/>
            <a:chExt cx="698324" cy="482623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0D1D00B-116D-4366-91CF-7FB618F08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80194" y="545283"/>
              <a:ext cx="435306" cy="482623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80CEF6D6-035A-4BD9-B412-4FCADE086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315500" y="545283"/>
              <a:ext cx="263018" cy="482623"/>
            </a:xfrm>
            <a:prstGeom prst="rect">
              <a:avLst/>
            </a:prstGeom>
          </p:spPr>
        </p:pic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91B2D8-D9D5-4D78-B02B-5D57A7BACAF1}"/>
              </a:ext>
            </a:extLst>
          </p:cNvPr>
          <p:cNvSpPr/>
          <p:nvPr/>
        </p:nvSpPr>
        <p:spPr>
          <a:xfrm>
            <a:off x="838200" y="4051526"/>
            <a:ext cx="3393558" cy="1635165"/>
          </a:xfrm>
          <a:custGeom>
            <a:avLst/>
            <a:gdLst>
              <a:gd name="connsiteX0" fmla="*/ 0 w 2881190"/>
              <a:gd name="connsiteY0" fmla="*/ 235104 h 2351036"/>
              <a:gd name="connsiteX1" fmla="*/ 235104 w 2881190"/>
              <a:gd name="connsiteY1" fmla="*/ 0 h 2351036"/>
              <a:gd name="connsiteX2" fmla="*/ 2646086 w 2881190"/>
              <a:gd name="connsiteY2" fmla="*/ 0 h 2351036"/>
              <a:gd name="connsiteX3" fmla="*/ 2881190 w 2881190"/>
              <a:gd name="connsiteY3" fmla="*/ 235104 h 2351036"/>
              <a:gd name="connsiteX4" fmla="*/ 2881190 w 2881190"/>
              <a:gd name="connsiteY4" fmla="*/ 2115932 h 2351036"/>
              <a:gd name="connsiteX5" fmla="*/ 2646086 w 2881190"/>
              <a:gd name="connsiteY5" fmla="*/ 2351036 h 2351036"/>
              <a:gd name="connsiteX6" fmla="*/ 235104 w 2881190"/>
              <a:gd name="connsiteY6" fmla="*/ 2351036 h 2351036"/>
              <a:gd name="connsiteX7" fmla="*/ 0 w 2881190"/>
              <a:gd name="connsiteY7" fmla="*/ 2115932 h 2351036"/>
              <a:gd name="connsiteX8" fmla="*/ 0 w 2881190"/>
              <a:gd name="connsiteY8" fmla="*/ 235104 h 235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1190" h="2351036">
                <a:moveTo>
                  <a:pt x="0" y="235104"/>
                </a:moveTo>
                <a:cubicBezTo>
                  <a:pt x="0" y="105260"/>
                  <a:pt x="105260" y="0"/>
                  <a:pt x="235104" y="0"/>
                </a:cubicBezTo>
                <a:lnTo>
                  <a:pt x="2646086" y="0"/>
                </a:lnTo>
                <a:cubicBezTo>
                  <a:pt x="2775930" y="0"/>
                  <a:pt x="2881190" y="105260"/>
                  <a:pt x="2881190" y="235104"/>
                </a:cubicBezTo>
                <a:lnTo>
                  <a:pt x="2881190" y="2115932"/>
                </a:lnTo>
                <a:cubicBezTo>
                  <a:pt x="2881190" y="2245776"/>
                  <a:pt x="2775930" y="2351036"/>
                  <a:pt x="2646086" y="2351036"/>
                </a:cubicBezTo>
                <a:lnTo>
                  <a:pt x="235104" y="2351036"/>
                </a:lnTo>
                <a:cubicBezTo>
                  <a:pt x="105260" y="2351036"/>
                  <a:pt x="0" y="2245776"/>
                  <a:pt x="0" y="2115932"/>
                </a:cubicBezTo>
                <a:lnTo>
                  <a:pt x="0" y="235104"/>
                </a:lnTo>
                <a:close/>
              </a:path>
            </a:pathLst>
          </a:custGeom>
          <a:solidFill>
            <a:srgbClr val="80BD4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9550" rIns="199136" bIns="669344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Ergenler için kaliteli örgün eğitime ve öğrenme kazanımlarına erişim sağlanması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DD651E-C661-423F-A600-ABF2BA792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2" y="6322955"/>
            <a:ext cx="534003" cy="34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BA4408-0998-4B18-B706-F9E28239D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865" y="6356350"/>
            <a:ext cx="1063400" cy="27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D876ECC-92CE-4559-8CD8-BABBFE292778}"/>
              </a:ext>
            </a:extLst>
          </p:cNvPr>
          <p:cNvGrpSpPr/>
          <p:nvPr/>
        </p:nvGrpSpPr>
        <p:grpSpPr>
          <a:xfrm>
            <a:off x="9036462" y="175633"/>
            <a:ext cx="3155538" cy="1168231"/>
            <a:chOff x="8910146" y="80975"/>
            <a:chExt cx="3155538" cy="11682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39F356C-B933-4BC5-8473-8FC8C481B78A}"/>
                </a:ext>
              </a:extLst>
            </p:cNvPr>
            <p:cNvSpPr txBox="1"/>
            <p:nvPr/>
          </p:nvSpPr>
          <p:spPr>
            <a:xfrm>
              <a:off x="8910146" y="602875"/>
              <a:ext cx="3155538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Sürdürülebilir Kalkınma Amaçları 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tr-TR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4, 5, 10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16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16" descr="Chart, sunburst chart&#10;&#10;Description automatically generated">
              <a:extLst>
                <a:ext uri="{FF2B5EF4-FFF2-40B4-BE49-F238E27FC236}">
                  <a16:creationId xmlns:a16="http://schemas.microsoft.com/office/drawing/2014/main" id="{2A1C9D70-8B89-4070-8A21-E3FC38B49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965" y="80975"/>
              <a:ext cx="521900" cy="521900"/>
            </a:xfrm>
            <a:prstGeom prst="rect">
              <a:avLst/>
            </a:prstGeom>
          </p:spPr>
        </p:pic>
      </p:grpSp>
      <p:sp>
        <p:nvSpPr>
          <p:cNvPr id="18" name="Arrow: Up-Down 17">
            <a:extLst>
              <a:ext uri="{FF2B5EF4-FFF2-40B4-BE49-F238E27FC236}">
                <a16:creationId xmlns:a16="http://schemas.microsoft.com/office/drawing/2014/main" id="{4E6ADBEE-31A8-4327-A2A9-646D764F85C3}"/>
              </a:ext>
            </a:extLst>
          </p:cNvPr>
          <p:cNvSpPr/>
          <p:nvPr/>
        </p:nvSpPr>
        <p:spPr>
          <a:xfrm>
            <a:off x="2377672" y="3374243"/>
            <a:ext cx="340975" cy="483018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Up-Down 18">
            <a:extLst>
              <a:ext uri="{FF2B5EF4-FFF2-40B4-BE49-F238E27FC236}">
                <a16:creationId xmlns:a16="http://schemas.microsoft.com/office/drawing/2014/main" id="{BA577A8A-8CC9-41C6-B48D-6C971414BED4}"/>
              </a:ext>
            </a:extLst>
          </p:cNvPr>
          <p:cNvSpPr/>
          <p:nvPr/>
        </p:nvSpPr>
        <p:spPr>
          <a:xfrm>
            <a:off x="9724911" y="3365414"/>
            <a:ext cx="340975" cy="483018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Up-Down 19">
            <a:extLst>
              <a:ext uri="{FF2B5EF4-FFF2-40B4-BE49-F238E27FC236}">
                <a16:creationId xmlns:a16="http://schemas.microsoft.com/office/drawing/2014/main" id="{BD5CAA85-D53A-4A68-9D09-1E7FBFEDA47E}"/>
              </a:ext>
            </a:extLst>
          </p:cNvPr>
          <p:cNvSpPr/>
          <p:nvPr/>
        </p:nvSpPr>
        <p:spPr>
          <a:xfrm>
            <a:off x="6051291" y="3374243"/>
            <a:ext cx="340975" cy="483018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79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7B43-7FA9-41D6-86D1-3619F8000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2" y="0"/>
            <a:ext cx="10515600" cy="929419"/>
          </a:xfrm>
        </p:spPr>
        <p:txBody>
          <a:bodyPr>
            <a:normAutofit/>
          </a:bodyPr>
          <a:lstStyle/>
          <a:p>
            <a:r>
              <a:rPr lang="tr-TR" altLang="en-US" sz="3200" b="1">
                <a:solidFill>
                  <a:srgbClr val="00B0F0"/>
                </a:solidFill>
              </a:rPr>
              <a:t>Sonuç 2: Öncelikler ve Çalışma Planının Odağı</a:t>
            </a:r>
            <a:endParaRPr lang="en-US" sz="3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191F6-792F-49B2-9E5A-360943EA6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2" y="6322955"/>
            <a:ext cx="534003" cy="34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FA443-FBE2-4642-858A-BBB5E1CBD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865" y="6356350"/>
            <a:ext cx="1063400" cy="27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2AAE6D-8D0E-4043-B6EE-7D7BDBB33524}"/>
              </a:ext>
            </a:extLst>
          </p:cNvPr>
          <p:cNvSpPr txBox="1"/>
          <p:nvPr/>
        </p:nvSpPr>
        <p:spPr>
          <a:xfrm>
            <a:off x="707423" y="1343864"/>
            <a:ext cx="2511175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>
                <a:latin typeface="Calibri" panose="020F0502020204030204"/>
                <a:ea typeface="+mn-lt"/>
                <a:cs typeface="Calibri" panose="020F0502020204030204"/>
              </a:rPr>
              <a:t>Ortaöğretimde</a:t>
            </a: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kaliteli öğrenme fırsatları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FC86F5-C782-4F6D-9929-BA38107ECA3D}"/>
              </a:ext>
            </a:extLst>
          </p:cNvPr>
          <p:cNvSpPr txBox="1"/>
          <p:nvPr/>
        </p:nvSpPr>
        <p:spPr>
          <a:xfrm>
            <a:off x="707421" y="3226756"/>
            <a:ext cx="251117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Yönlendirme mekanizmaları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E40B0F-6D93-4463-9A3A-04A993458301}"/>
              </a:ext>
            </a:extLst>
          </p:cNvPr>
          <p:cNvSpPr txBox="1"/>
          <p:nvPr/>
        </p:nvSpPr>
        <p:spPr>
          <a:xfrm>
            <a:off x="707422" y="4893521"/>
            <a:ext cx="251117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Programlamada yenilikler ve çocuklar için savunuculuk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8D3DCDD-9739-4BD1-A388-4CE5F4A95899}"/>
              </a:ext>
            </a:extLst>
          </p:cNvPr>
          <p:cNvSpPr txBox="1">
            <a:spLocks/>
          </p:cNvSpPr>
          <p:nvPr/>
        </p:nvSpPr>
        <p:spPr>
          <a:xfrm>
            <a:off x="542909" y="878352"/>
            <a:ext cx="9174527" cy="465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tr-TR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Çıktı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</a:t>
            </a:r>
            <a:r>
              <a:rPr kumimoji="0" lang="tr-TR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2.1</a:t>
            </a:r>
            <a:r>
              <a:rPr lang="en-US" sz="2000" b="1">
                <a:latin typeface="Calibri" panose="020F0502020204030204"/>
                <a:ea typeface="+mn-lt"/>
                <a:cs typeface="Calibri" panose="020F0502020204030204"/>
              </a:rPr>
              <a:t> Temel</a:t>
            </a:r>
            <a:r>
              <a:rPr lang="tr-TR" sz="2000" b="1">
                <a:latin typeface="Calibri" panose="020F0502020204030204"/>
                <a:ea typeface="+mn-lt"/>
                <a:cs typeface="Calibri" panose="020F0502020204030204"/>
              </a:rPr>
              <a:t> Öncelikler</a:t>
            </a:r>
            <a:r>
              <a:rPr kumimoji="0" lang="tr-TR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		Çalışma Planının Odağı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sp>
        <p:nvSpPr>
          <p:cNvPr id="12" name="Callout: Line with Accent Bar 11">
            <a:extLst>
              <a:ext uri="{FF2B5EF4-FFF2-40B4-BE49-F238E27FC236}">
                <a16:creationId xmlns:a16="http://schemas.microsoft.com/office/drawing/2014/main" id="{47F8366D-2566-413C-B704-C22445546399}"/>
              </a:ext>
            </a:extLst>
          </p:cNvPr>
          <p:cNvSpPr/>
          <p:nvPr/>
        </p:nvSpPr>
        <p:spPr>
          <a:xfrm>
            <a:off x="4114358" y="1343864"/>
            <a:ext cx="7850333" cy="1421917"/>
          </a:xfrm>
          <a:prstGeom prst="accentCallout1">
            <a:avLst>
              <a:gd name="adj1" fmla="val 17195"/>
              <a:gd name="adj2" fmla="val -2162"/>
              <a:gd name="adj3" fmla="val 36636"/>
              <a:gd name="adj4" fmla="val -99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tr-TR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22A712-7B32-4FD5-BE0C-43B4CE207262}"/>
              </a:ext>
            </a:extLst>
          </p:cNvPr>
          <p:cNvSpPr txBox="1"/>
          <p:nvPr/>
        </p:nvSpPr>
        <p:spPr>
          <a:xfrm>
            <a:off x="4114358" y="1213366"/>
            <a:ext cx="7697907" cy="22621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Geçici koruma kapsamındakiler de dahil olmak üzere </a:t>
            </a:r>
            <a:r>
              <a:rPr lang="tr-TR">
                <a:latin typeface="Calibri" panose="020F0502020204030204"/>
                <a:ea typeface="+mn-lt"/>
                <a:cs typeface="Calibri" panose="020F0502020204030204"/>
              </a:rPr>
              <a:t>ergen yaştaki kız ve erkek çocuklarının eğitime </a:t>
            </a: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</a:t>
            </a:r>
            <a:r>
              <a:rPr lang="tr-TR">
                <a:latin typeface="Calibri" panose="020F0502020204030204"/>
                <a:ea typeface="+mn-lt"/>
                <a:cs typeface="Calibri" panose="020F0502020204030204"/>
              </a:rPr>
              <a:t>erişimlerinin</a:t>
            </a: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artırılmasına yönelik kaynak, materyal ve hizmetlerin sağlanması </a:t>
            </a:r>
            <a:r>
              <a:rPr kumimoji="0" lang="tr-TR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(MEB)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Ortaöğretimde </a:t>
            </a:r>
            <a:r>
              <a:rPr lang="tr-TR">
                <a:latin typeface="Calibri" panose="020F0502020204030204"/>
                <a:ea typeface="+mn-lt"/>
                <a:cs typeface="Calibri" panose="020F0502020204030204"/>
              </a:rPr>
              <a:t>eğitimden erken ayrılma </a:t>
            </a: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riski olan ergenlere yönelik akademik destek programlarının</a:t>
            </a:r>
            <a:r>
              <a:rPr lang="tr-TR">
                <a:latin typeface="Calibri" panose="020F0502020204030204"/>
                <a:ea typeface="+mn-lt"/>
                <a:cs typeface="Calibri" panose="020F0502020204030204"/>
              </a:rPr>
              <a:t> </a:t>
            </a: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desteklenmesi </a:t>
            </a:r>
            <a:r>
              <a:rPr kumimoji="0" lang="tr-TR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(MEB)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sp>
        <p:nvSpPr>
          <p:cNvPr id="14" name="Callout: Line with Accent Bar 13">
            <a:extLst>
              <a:ext uri="{FF2B5EF4-FFF2-40B4-BE49-F238E27FC236}">
                <a16:creationId xmlns:a16="http://schemas.microsoft.com/office/drawing/2014/main" id="{76782083-58D9-4ADF-914D-5FE29ECEE793}"/>
              </a:ext>
            </a:extLst>
          </p:cNvPr>
          <p:cNvSpPr/>
          <p:nvPr/>
        </p:nvSpPr>
        <p:spPr>
          <a:xfrm>
            <a:off x="4114357" y="3332696"/>
            <a:ext cx="7850333" cy="1200329"/>
          </a:xfrm>
          <a:prstGeom prst="accentCallout1">
            <a:avLst>
              <a:gd name="adj1" fmla="val 17195"/>
              <a:gd name="adj2" fmla="val -2162"/>
              <a:gd name="adj3" fmla="val 36636"/>
              <a:gd name="adj4" fmla="val -99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tr-TR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B9DA9E-C5C8-4B4F-93D9-DF478D83E144}"/>
              </a:ext>
            </a:extLst>
          </p:cNvPr>
          <p:cNvSpPr txBox="1"/>
          <p:nvPr/>
        </p:nvSpPr>
        <p:spPr>
          <a:xfrm>
            <a:off x="4183655" y="3180226"/>
            <a:ext cx="7697907" cy="19082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1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tr-TR">
                <a:latin typeface="Calibri" panose="020F0502020204030204"/>
                <a:ea typeface="+mn-lt"/>
                <a:cs typeface="Calibri" panose="020F0502020204030204"/>
              </a:rPr>
              <a:t>Kırılgan durumdaki</a:t>
            </a: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ergenlerin ve ailelerinin desteklenmesi için mevcut sosyal koruma programlarıyla olan bağlantıların güçlendirilmesi </a:t>
            </a:r>
            <a:r>
              <a:rPr kumimoji="0" lang="tr-TR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(MEB; ASHB)</a:t>
            </a:r>
            <a:endParaRPr kumimoji="0" lang="tr-TR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Örgün eğitime dönüş için geçiş sürecinde bulunan ergenlere yönelik yönlendirme mekanizmaları </a:t>
            </a:r>
            <a:r>
              <a:rPr kumimoji="0" lang="tr-TR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(MEB; ASHB; GSB; Türk Kızılayı; SGDD; STL; Belediyeler)</a:t>
            </a:r>
            <a:endParaRPr lang="tr-TR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sp>
        <p:nvSpPr>
          <p:cNvPr id="16" name="Callout: Line with Accent Bar 15">
            <a:extLst>
              <a:ext uri="{FF2B5EF4-FFF2-40B4-BE49-F238E27FC236}">
                <a16:creationId xmlns:a16="http://schemas.microsoft.com/office/drawing/2014/main" id="{09E00F15-5039-403A-A375-2D98E0EDA3E2}"/>
              </a:ext>
            </a:extLst>
          </p:cNvPr>
          <p:cNvSpPr/>
          <p:nvPr/>
        </p:nvSpPr>
        <p:spPr>
          <a:xfrm>
            <a:off x="4114356" y="5187414"/>
            <a:ext cx="7850333" cy="842324"/>
          </a:xfrm>
          <a:prstGeom prst="accentCallout1">
            <a:avLst>
              <a:gd name="adj1" fmla="val 17195"/>
              <a:gd name="adj2" fmla="val -2162"/>
              <a:gd name="adj3" fmla="val 36636"/>
              <a:gd name="adj4" fmla="val -99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tr-TR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C4647A-2C50-4970-808E-9B983D25EC36}"/>
              </a:ext>
            </a:extLst>
          </p:cNvPr>
          <p:cNvSpPr txBox="1"/>
          <p:nvPr/>
        </p:nvSpPr>
        <p:spPr>
          <a:xfrm>
            <a:off x="4114356" y="5187413"/>
            <a:ext cx="7697907" cy="10002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Kapsayıcı eğitim politikalarının </a:t>
            </a:r>
            <a:r>
              <a:rPr lang="tr-TR">
                <a:latin typeface="Calibri" panose="020F0502020204030204"/>
                <a:ea typeface="+mn-lt"/>
                <a:cs typeface="Calibri" panose="020F0502020204030204"/>
              </a:rPr>
              <a:t>güçlendirilip</a:t>
            </a: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</a:t>
            </a:r>
            <a:r>
              <a:rPr lang="tr-TR">
                <a:latin typeface="Calibri" panose="020F0502020204030204"/>
                <a:ea typeface="+mn-lt"/>
                <a:cs typeface="Calibri" panose="020F0502020204030204"/>
              </a:rPr>
              <a:t>geliştirilmesinin</a:t>
            </a: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</a:t>
            </a:r>
            <a:r>
              <a:rPr lang="tr-TR">
                <a:latin typeface="Calibri" panose="020F0502020204030204"/>
                <a:ea typeface="+mn-lt"/>
                <a:cs typeface="Calibri" panose="020F0502020204030204"/>
              </a:rPr>
              <a:t>savunulması</a:t>
            </a: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ve eşgüdüm mekanizmalarının </a:t>
            </a:r>
            <a:r>
              <a:rPr lang="tr-TR">
                <a:latin typeface="Calibri" panose="020F0502020204030204"/>
                <a:ea typeface="+mn-lt"/>
                <a:cs typeface="Calibri" panose="020F0502020204030204"/>
              </a:rPr>
              <a:t>iyileştirilmesinin</a:t>
            </a: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</a:t>
            </a:r>
            <a:r>
              <a:rPr lang="tr-TR">
                <a:latin typeface="Calibri" panose="020F0502020204030204"/>
                <a:ea typeface="+mn-lt"/>
                <a:cs typeface="Calibri" panose="020F0502020204030204"/>
              </a:rPr>
              <a:t>desteklenmesi</a:t>
            </a: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 </a:t>
            </a:r>
            <a:r>
              <a:rPr kumimoji="0" lang="tr-TR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(MEB)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39534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7B43-7FA9-41D6-86D1-3619F8000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2" y="0"/>
            <a:ext cx="10515600" cy="929419"/>
          </a:xfrm>
        </p:spPr>
        <p:txBody>
          <a:bodyPr>
            <a:normAutofit/>
          </a:bodyPr>
          <a:lstStyle/>
          <a:p>
            <a:r>
              <a:rPr lang="tr-TR" altLang="en-US" sz="3200" b="1">
                <a:solidFill>
                  <a:srgbClr val="00B0F0"/>
                </a:solidFill>
              </a:rPr>
              <a:t>Sonuç 2: Öncelikler ve Çalışma Planının Odağı</a:t>
            </a:r>
            <a:r>
              <a:rPr lang="tr-TR"/>
              <a:t> </a:t>
            </a:r>
            <a:endParaRPr lang="tr-TR" sz="3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191F6-792F-49B2-9E5A-360943EA6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2" y="6322955"/>
            <a:ext cx="534003" cy="34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FA443-FBE2-4642-858A-BBB5E1CBD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865" y="6356350"/>
            <a:ext cx="1063400" cy="27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2AAE6D-8D0E-4043-B6EE-7D7BDBB33524}"/>
              </a:ext>
            </a:extLst>
          </p:cNvPr>
          <p:cNvSpPr txBox="1"/>
          <p:nvPr/>
        </p:nvSpPr>
        <p:spPr>
          <a:xfrm>
            <a:off x="707423" y="1343864"/>
            <a:ext cx="251117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/>
              <a:t>Ergenler ve gençler için beceri geliştirme </a:t>
            </a:r>
          </a:p>
          <a:p>
            <a:endParaRPr lang="tr-T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FC86F5-C782-4F6D-9929-BA38107ECA3D}"/>
              </a:ext>
            </a:extLst>
          </p:cNvPr>
          <p:cNvSpPr txBox="1"/>
          <p:nvPr/>
        </p:nvSpPr>
        <p:spPr>
          <a:xfrm>
            <a:off x="707422" y="3066715"/>
            <a:ext cx="2511175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tr-TR"/>
              <a:t>Eğitimin Yeniden Tasarlanması </a:t>
            </a:r>
          </a:p>
          <a:p>
            <a:endParaRPr lang="tr-TR">
              <a:ea typeface="+mn-lt"/>
              <a:cs typeface="+mn-lt"/>
            </a:endParaRPr>
          </a:p>
          <a:p>
            <a:endParaRPr lang="tr-TR">
              <a:ea typeface="+mn-lt"/>
              <a:cs typeface="+mn-lt"/>
            </a:endParaRPr>
          </a:p>
          <a:p>
            <a:endParaRPr lang="tr-TR">
              <a:ea typeface="+mn-lt"/>
              <a:cs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E40B0F-6D93-4463-9A3A-04A993458301}"/>
              </a:ext>
            </a:extLst>
          </p:cNvPr>
          <p:cNvSpPr txBox="1"/>
          <p:nvPr/>
        </p:nvSpPr>
        <p:spPr>
          <a:xfrm>
            <a:off x="707422" y="4893521"/>
            <a:ext cx="251117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/>
              <a:t>Alternatif öğrenme yollarının desteklenmesi</a:t>
            </a:r>
          </a:p>
          <a:p>
            <a:endParaRPr lang="tr-TR">
              <a:ea typeface="+mn-lt"/>
              <a:cs typeface="+mn-lt"/>
            </a:endParaRPr>
          </a:p>
          <a:p>
            <a:endParaRPr lang="tr-TR">
              <a:ea typeface="+mn-lt"/>
              <a:cs typeface="+mn-lt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8D3DCDD-9739-4BD1-A388-4CE5F4A95899}"/>
              </a:ext>
            </a:extLst>
          </p:cNvPr>
          <p:cNvSpPr txBox="1">
            <a:spLocks/>
          </p:cNvSpPr>
          <p:nvPr/>
        </p:nvSpPr>
        <p:spPr>
          <a:xfrm>
            <a:off x="542909" y="878352"/>
            <a:ext cx="9174527" cy="465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b="1"/>
              <a:t>Çıktı 2.2 Temel Öncelikler</a:t>
            </a:r>
            <a:r>
              <a:rPr lang="en-US" sz="2000" b="1"/>
              <a:t>                </a:t>
            </a:r>
            <a:r>
              <a:rPr lang="tr-TR" sz="2000" b="1"/>
              <a:t>Çalışma Planının Odağı</a:t>
            </a:r>
          </a:p>
        </p:txBody>
      </p:sp>
      <p:sp>
        <p:nvSpPr>
          <p:cNvPr id="12" name="Callout: Line with Accent Bar 11">
            <a:extLst>
              <a:ext uri="{FF2B5EF4-FFF2-40B4-BE49-F238E27FC236}">
                <a16:creationId xmlns:a16="http://schemas.microsoft.com/office/drawing/2014/main" id="{47F8366D-2566-413C-B704-C22445546399}"/>
              </a:ext>
            </a:extLst>
          </p:cNvPr>
          <p:cNvSpPr/>
          <p:nvPr/>
        </p:nvSpPr>
        <p:spPr>
          <a:xfrm>
            <a:off x="4114358" y="1343864"/>
            <a:ext cx="7850333" cy="1293319"/>
          </a:xfrm>
          <a:prstGeom prst="accentCallout1">
            <a:avLst>
              <a:gd name="adj1" fmla="val 17195"/>
              <a:gd name="adj2" fmla="val -2162"/>
              <a:gd name="adj3" fmla="val 36636"/>
              <a:gd name="adj4" fmla="val -99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tr-TR" b="1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22A712-7B32-4FD5-BE0C-43B4CE207262}"/>
              </a:ext>
            </a:extLst>
          </p:cNvPr>
          <p:cNvSpPr txBox="1"/>
          <p:nvPr/>
        </p:nvSpPr>
        <p:spPr>
          <a:xfrm>
            <a:off x="4114358" y="1213366"/>
            <a:ext cx="7958372" cy="25391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tr-TR"/>
              <a:t>Beceri gelişimine yönelik kapsamlı bir yaklaşımın (ulusal standartlar) geliştirilmesi </a:t>
            </a:r>
            <a:r>
              <a:rPr lang="tr-TR" b="1"/>
              <a:t>(MEB, GSB)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tr-TR"/>
              <a:t>Ergenlerin becerilerini geliştirmek ve sosyal uyumu teşvik etmek için sosyal yeniliklerin kullanılması </a:t>
            </a:r>
            <a:r>
              <a:rPr lang="tr-TR" b="1"/>
              <a:t>(GSB, GSV, IYSA, Genç Başarı Eğitim Vakfı, TKV, GAP, Maya Vakfı)</a:t>
            </a:r>
            <a:endParaRPr lang="tr-TR">
              <a:cs typeface="Calibri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tr-TR"/>
              <a:t>Gençlik merkezleri aracılığıyla 21. yüzyıl becerilerine ilişkin eğitim verilmesi </a:t>
            </a:r>
            <a:r>
              <a:rPr lang="tr-TR" b="1"/>
              <a:t>(GSB; Kızılay; ASAM-SGDD; STL; GSV, IYSA, Genç Başarı Eğitim Vakfı) </a:t>
            </a:r>
            <a:endParaRPr lang="tr-TR" b="1">
              <a:ea typeface="+mn-lt"/>
              <a:cs typeface="+mn-lt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tr-TR">
              <a:ea typeface="+mn-lt"/>
              <a:cs typeface="+mn-lt"/>
            </a:endParaRPr>
          </a:p>
        </p:txBody>
      </p:sp>
      <p:sp>
        <p:nvSpPr>
          <p:cNvPr id="14" name="Callout: Line with Accent Bar 13">
            <a:extLst>
              <a:ext uri="{FF2B5EF4-FFF2-40B4-BE49-F238E27FC236}">
                <a16:creationId xmlns:a16="http://schemas.microsoft.com/office/drawing/2014/main" id="{76782083-58D9-4ADF-914D-5FE29ECEE793}"/>
              </a:ext>
            </a:extLst>
          </p:cNvPr>
          <p:cNvSpPr/>
          <p:nvPr/>
        </p:nvSpPr>
        <p:spPr>
          <a:xfrm>
            <a:off x="4114357" y="3322498"/>
            <a:ext cx="7850333" cy="999080"/>
          </a:xfrm>
          <a:prstGeom prst="accentCallout1">
            <a:avLst>
              <a:gd name="adj1" fmla="val 17195"/>
              <a:gd name="adj2" fmla="val -2162"/>
              <a:gd name="adj3" fmla="val 36636"/>
              <a:gd name="adj4" fmla="val -99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tr-TR" b="1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B9DA9E-C5C8-4B4F-93D9-DF478D83E144}"/>
              </a:ext>
            </a:extLst>
          </p:cNvPr>
          <p:cNvSpPr txBox="1"/>
          <p:nvPr/>
        </p:nvSpPr>
        <p:spPr>
          <a:xfrm>
            <a:off x="4114355" y="3429000"/>
            <a:ext cx="769790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r>
              <a:rPr lang="tr-TR"/>
              <a:t>Ergenlerin becerilerini artırmak, öğretimi geliştirmek ve eğitim sisteminin etkinliğini ve verimliliğini iyileştirmek için dijital öğrenme fırsatları ve BT destekli çözümler sağlanması </a:t>
            </a:r>
            <a:r>
              <a:rPr lang="tr-TR" b="1"/>
              <a:t>(MEB; GSB)</a:t>
            </a:r>
            <a:endParaRPr lang="tr-TR" b="1">
              <a:ea typeface="+mn-lt"/>
              <a:cs typeface="+mn-lt"/>
            </a:endParaRPr>
          </a:p>
        </p:txBody>
      </p:sp>
      <p:sp>
        <p:nvSpPr>
          <p:cNvPr id="16" name="Callout: Line with Accent Bar 15">
            <a:extLst>
              <a:ext uri="{FF2B5EF4-FFF2-40B4-BE49-F238E27FC236}">
                <a16:creationId xmlns:a16="http://schemas.microsoft.com/office/drawing/2014/main" id="{09E00F15-5039-403A-A375-2D98E0EDA3E2}"/>
              </a:ext>
            </a:extLst>
          </p:cNvPr>
          <p:cNvSpPr/>
          <p:nvPr/>
        </p:nvSpPr>
        <p:spPr>
          <a:xfrm>
            <a:off x="4114356" y="4893520"/>
            <a:ext cx="7850333" cy="1136217"/>
          </a:xfrm>
          <a:prstGeom prst="accentCallout1">
            <a:avLst>
              <a:gd name="adj1" fmla="val 17195"/>
              <a:gd name="adj2" fmla="val -2162"/>
              <a:gd name="adj3" fmla="val 36636"/>
              <a:gd name="adj4" fmla="val -99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tr-TR" b="1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C4647A-2C50-4970-808E-9B983D25EC36}"/>
              </a:ext>
            </a:extLst>
          </p:cNvPr>
          <p:cNvSpPr txBox="1"/>
          <p:nvPr/>
        </p:nvSpPr>
        <p:spPr>
          <a:xfrm>
            <a:off x="4114355" y="4782381"/>
            <a:ext cx="7697907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r>
              <a:rPr lang="tr-TR"/>
              <a:t>Hızlandırılmış Eğitim Programının uygulanması </a:t>
            </a:r>
            <a:r>
              <a:rPr lang="tr-TR" b="1"/>
              <a:t>(MEB) </a:t>
            </a:r>
            <a:endParaRPr lang="tr-TR">
              <a:ea typeface="+mn-lt"/>
              <a:cs typeface="+mn-lt"/>
            </a:endParaRPr>
          </a:p>
          <a:p>
            <a:pPr marL="342900" lvl="1" indent="-342900">
              <a:spcAft>
                <a:spcPts val="600"/>
              </a:spcAft>
              <a:buAutoNum type="arabicPeriod"/>
            </a:pPr>
            <a:r>
              <a:rPr lang="tr-TR"/>
              <a:t>Okul dışı kalmış ve risk altındaki çocuklar için Türkçe dil kursları ve eğitim destek programlarının yürütülmesi </a:t>
            </a:r>
            <a:r>
              <a:rPr lang="tr-TR" b="1"/>
              <a:t>(MEB; GSB; Türk Kızılay; ASAM-SGDD; HD; Belediyeler)</a:t>
            </a:r>
            <a:endParaRPr lang="tr-TR" b="1">
              <a:cs typeface="Calibri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tr-TR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5211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7B43-7FA9-41D6-86D1-3619F8000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2" y="0"/>
            <a:ext cx="10515600" cy="929419"/>
          </a:xfrm>
        </p:spPr>
        <p:txBody>
          <a:bodyPr>
            <a:normAutofit/>
          </a:bodyPr>
          <a:lstStyle/>
          <a:p>
            <a:r>
              <a:rPr lang="tr-TR" altLang="en-US" sz="3200" b="1">
                <a:solidFill>
                  <a:srgbClr val="00B0F0"/>
                </a:solidFill>
              </a:rPr>
              <a:t>Sonuç 2: Öncelikler ve Çalışma Planının Odağı</a:t>
            </a:r>
            <a:r>
              <a:rPr lang="tr-TR"/>
              <a:t> </a:t>
            </a:r>
            <a:endParaRPr lang="tr-TR" sz="3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191F6-792F-49B2-9E5A-360943EA6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2" y="6322955"/>
            <a:ext cx="534003" cy="34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FA443-FBE2-4642-858A-BBB5E1CBD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865" y="6356350"/>
            <a:ext cx="1063400" cy="27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FC86F5-C782-4F6D-9929-BA38107ECA3D}"/>
              </a:ext>
            </a:extLst>
          </p:cNvPr>
          <p:cNvSpPr txBox="1"/>
          <p:nvPr/>
        </p:nvSpPr>
        <p:spPr>
          <a:xfrm>
            <a:off x="707422" y="1410811"/>
            <a:ext cx="251117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/>
              <a:t>Ergenlerin ve gençlerin katılımı </a:t>
            </a:r>
          </a:p>
          <a:p>
            <a:endParaRPr lang="tr-TR">
              <a:ea typeface="+mn-lt"/>
              <a:cs typeface="+mn-lt"/>
            </a:endParaRPr>
          </a:p>
          <a:p>
            <a:endParaRPr lang="tr-TR">
              <a:ea typeface="+mn-lt"/>
              <a:cs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E40B0F-6D93-4463-9A3A-04A993458301}"/>
              </a:ext>
            </a:extLst>
          </p:cNvPr>
          <p:cNvSpPr txBox="1"/>
          <p:nvPr/>
        </p:nvSpPr>
        <p:spPr>
          <a:xfrm>
            <a:off x="707422" y="3726880"/>
            <a:ext cx="2511175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tr-TR" sz="1600"/>
              <a:t>Kadınlara ve kız çocuklarına yönelik şiddeti önlemek için olumlu sosyal normların teşvik edilmesi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8D3DCDD-9739-4BD1-A388-4CE5F4A95899}"/>
              </a:ext>
            </a:extLst>
          </p:cNvPr>
          <p:cNvSpPr txBox="1">
            <a:spLocks/>
          </p:cNvSpPr>
          <p:nvPr/>
        </p:nvSpPr>
        <p:spPr>
          <a:xfrm>
            <a:off x="542909" y="878352"/>
            <a:ext cx="9174527" cy="465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b="1"/>
              <a:t>Çıktı 2.3 Temel Öncelikler</a:t>
            </a:r>
            <a:r>
              <a:rPr lang="en-US" sz="2000" b="1"/>
              <a:t>              </a:t>
            </a:r>
            <a:r>
              <a:rPr lang="tr-TR" sz="2000" b="1"/>
              <a:t>Çalışma Planının Odağı</a:t>
            </a:r>
          </a:p>
        </p:txBody>
      </p:sp>
      <p:sp>
        <p:nvSpPr>
          <p:cNvPr id="14" name="Callout: Line with Accent Bar 13">
            <a:extLst>
              <a:ext uri="{FF2B5EF4-FFF2-40B4-BE49-F238E27FC236}">
                <a16:creationId xmlns:a16="http://schemas.microsoft.com/office/drawing/2014/main" id="{76782083-58D9-4ADF-914D-5FE29ECEE793}"/>
              </a:ext>
            </a:extLst>
          </p:cNvPr>
          <p:cNvSpPr/>
          <p:nvPr/>
        </p:nvSpPr>
        <p:spPr>
          <a:xfrm>
            <a:off x="4038141" y="1442999"/>
            <a:ext cx="7697907" cy="1200328"/>
          </a:xfrm>
          <a:prstGeom prst="accentCallout1">
            <a:avLst>
              <a:gd name="adj1" fmla="val 17195"/>
              <a:gd name="adj2" fmla="val -2162"/>
              <a:gd name="adj3" fmla="val 36636"/>
              <a:gd name="adj4" fmla="val -99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tr-TR" b="1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B9DA9E-C5C8-4B4F-93D9-DF478D83E144}"/>
              </a:ext>
            </a:extLst>
          </p:cNvPr>
          <p:cNvSpPr txBox="1"/>
          <p:nvPr/>
        </p:nvSpPr>
        <p:spPr>
          <a:xfrm>
            <a:off x="4038140" y="1366054"/>
            <a:ext cx="7697907" cy="10002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r>
              <a:rPr lang="tr-TR"/>
              <a:t>Gençlerin anlamlı katılımını artırmak için gönüllülük platformlarının ve diğer mekanizmaların yaygınlaştırılması </a:t>
            </a:r>
          </a:p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r>
              <a:rPr lang="tr-TR"/>
              <a:t>Gençlerin iletişimi, bilgi paylaşımı ve katılımı </a:t>
            </a:r>
            <a:r>
              <a:rPr lang="tr-TR" b="1"/>
              <a:t>(AÇSHB, GSB, GAP)</a:t>
            </a:r>
            <a:endParaRPr lang="tr-TR" b="1">
              <a:ea typeface="+mn-lt"/>
              <a:cs typeface="+mn-lt"/>
            </a:endParaRPr>
          </a:p>
        </p:txBody>
      </p:sp>
      <p:sp>
        <p:nvSpPr>
          <p:cNvPr id="16" name="Callout: Line with Accent Bar 15">
            <a:extLst>
              <a:ext uri="{FF2B5EF4-FFF2-40B4-BE49-F238E27FC236}">
                <a16:creationId xmlns:a16="http://schemas.microsoft.com/office/drawing/2014/main" id="{09E00F15-5039-403A-A375-2D98E0EDA3E2}"/>
              </a:ext>
            </a:extLst>
          </p:cNvPr>
          <p:cNvSpPr/>
          <p:nvPr/>
        </p:nvSpPr>
        <p:spPr>
          <a:xfrm>
            <a:off x="4114356" y="3429000"/>
            <a:ext cx="7850333" cy="2550648"/>
          </a:xfrm>
          <a:prstGeom prst="accentCallout1">
            <a:avLst>
              <a:gd name="adj1" fmla="val 26309"/>
              <a:gd name="adj2" fmla="val -2162"/>
              <a:gd name="adj3" fmla="val 36636"/>
              <a:gd name="adj4" fmla="val -99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tr-TR" b="1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C4647A-2C50-4970-808E-9B983D25EC36}"/>
              </a:ext>
            </a:extLst>
          </p:cNvPr>
          <p:cNvSpPr txBox="1"/>
          <p:nvPr/>
        </p:nvSpPr>
        <p:spPr>
          <a:xfrm>
            <a:off x="4114355" y="3232551"/>
            <a:ext cx="4611191" cy="28161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r>
              <a:rPr lang="tr-TR"/>
              <a:t>Erken yaşta ve zorla evliliği önlemek için toplumsal seferberlik</a:t>
            </a:r>
          </a:p>
          <a:p>
            <a:pPr marL="342900" lvl="1" indent="-342900">
              <a:spcAft>
                <a:spcPts val="600"/>
              </a:spcAft>
              <a:buAutoNum type="arabicPeriod"/>
            </a:pPr>
            <a:r>
              <a:rPr lang="tr-TR"/>
              <a:t>Beceri geliştirme ve </a:t>
            </a:r>
            <a:r>
              <a:rPr lang="tr-TR" err="1"/>
              <a:t>mentorluk</a:t>
            </a:r>
            <a:r>
              <a:rPr lang="tr-TR"/>
              <a:t> programları aracılığıyla kız ve erkek çocuklarının güçlendirilmesi </a:t>
            </a:r>
            <a:endParaRPr lang="tr-TR">
              <a:cs typeface="Calibri"/>
            </a:endParaRPr>
          </a:p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r>
              <a:rPr lang="tr-TR"/>
              <a:t>Olumlu rol modellerinin ve nesiller arası diyaloğun teşvik edilmesi </a:t>
            </a:r>
            <a:endParaRPr lang="tr-TR">
              <a:cs typeface="Calibri"/>
            </a:endParaRPr>
          </a:p>
          <a:p>
            <a:pPr marL="0" lvl="1">
              <a:spcAft>
                <a:spcPts val="600"/>
              </a:spcAft>
            </a:pPr>
            <a:r>
              <a:rPr lang="tr-TR" b="1"/>
              <a:t>(ASHB, AÇEV, GAP, TKV, ASAM-SGDD, Türk </a:t>
            </a:r>
            <a:r>
              <a:rPr lang="tr-TR" b="1" err="1"/>
              <a:t>Kızılayı</a:t>
            </a:r>
            <a:r>
              <a:rPr lang="tr-TR" b="1"/>
              <a:t>, Belediyeler)</a:t>
            </a:r>
            <a:endParaRPr lang="tr-TR" b="1">
              <a:cs typeface="Calibri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61B04371-7439-4260-8215-0556CD7F9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0349" y="3235918"/>
            <a:ext cx="3173895" cy="21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16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C3450D9-1C24-429C-86FF-0A3E672755DC}"/>
              </a:ext>
            </a:extLst>
          </p:cNvPr>
          <p:cNvSpPr txBox="1"/>
          <p:nvPr/>
        </p:nvSpPr>
        <p:spPr>
          <a:xfrm>
            <a:off x="690495" y="1800042"/>
            <a:ext cx="10833793" cy="14178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71389-73D2-4A51-B07F-4CAF6DE60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12" y="327171"/>
            <a:ext cx="6740254" cy="1679429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br>
              <a:rPr/>
            </a:br>
            <a:br>
              <a:rPr/>
            </a:br>
            <a:r>
              <a:rPr lang="tr-TR" altLang="en-US" sz="4000" b="1">
                <a:solidFill>
                  <a:srgbClr val="33CCFF"/>
                </a:solidFill>
              </a:rPr>
              <a:t>Sonuç 3 – En Kırılgan Çocuklar için Koruyucu ve Kapsayıcı Çevre</a:t>
            </a:r>
            <a:br>
              <a:rPr/>
            </a:br>
            <a:br>
              <a:rPr/>
            </a:br>
            <a:br>
              <a:rPr/>
            </a:b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20467-9BAD-48F7-923C-27DF5F9A9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965" y="156017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algn="ctr">
              <a:buNone/>
            </a:pPr>
            <a:endParaRPr lang="tr-TR" sz="1000" b="1">
              <a:solidFill>
                <a:prstClr val="black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3000" b="1"/>
              <a:t>2025 yılına kadar kırılgan durumdaki çocuklar ve ailelerin </a:t>
            </a:r>
            <a:endParaRPr lang="tr-TR" sz="3000" b="1">
              <a:cs typeface="Calibri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3000" b="1"/>
              <a:t> güçlendirilmiş çocuk koruma ve sosyal koruma hizmetlerinden faydalanabilmesi</a:t>
            </a:r>
            <a:endParaRPr lang="tr-TR" sz="3000" b="1">
              <a:cs typeface="Calibri"/>
            </a:endParaRPr>
          </a:p>
          <a:p>
            <a:endParaRPr lang="tr-TR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2A4EC80-C644-4280-9944-856C83D4B6A4}"/>
              </a:ext>
            </a:extLst>
          </p:cNvPr>
          <p:cNvSpPr/>
          <p:nvPr/>
        </p:nvSpPr>
        <p:spPr>
          <a:xfrm>
            <a:off x="4926496" y="3787455"/>
            <a:ext cx="2722006" cy="2358530"/>
          </a:xfrm>
          <a:custGeom>
            <a:avLst/>
            <a:gdLst>
              <a:gd name="connsiteX0" fmla="*/ 0 w 2720684"/>
              <a:gd name="connsiteY0" fmla="*/ 228600 h 2285997"/>
              <a:gd name="connsiteX1" fmla="*/ 228600 w 2720684"/>
              <a:gd name="connsiteY1" fmla="*/ 0 h 2285997"/>
              <a:gd name="connsiteX2" fmla="*/ 2492084 w 2720684"/>
              <a:gd name="connsiteY2" fmla="*/ 0 h 2285997"/>
              <a:gd name="connsiteX3" fmla="*/ 2720684 w 2720684"/>
              <a:gd name="connsiteY3" fmla="*/ 228600 h 2285997"/>
              <a:gd name="connsiteX4" fmla="*/ 2720684 w 2720684"/>
              <a:gd name="connsiteY4" fmla="*/ 2057397 h 2285997"/>
              <a:gd name="connsiteX5" fmla="*/ 2492084 w 2720684"/>
              <a:gd name="connsiteY5" fmla="*/ 2285997 h 2285997"/>
              <a:gd name="connsiteX6" fmla="*/ 228600 w 2720684"/>
              <a:gd name="connsiteY6" fmla="*/ 2285997 h 2285997"/>
              <a:gd name="connsiteX7" fmla="*/ 0 w 2720684"/>
              <a:gd name="connsiteY7" fmla="*/ 2057397 h 2285997"/>
              <a:gd name="connsiteX8" fmla="*/ 0 w 2720684"/>
              <a:gd name="connsiteY8" fmla="*/ 228600 h 228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0684" h="2285997">
                <a:moveTo>
                  <a:pt x="0" y="228600"/>
                </a:moveTo>
                <a:cubicBezTo>
                  <a:pt x="0" y="102348"/>
                  <a:pt x="102348" y="0"/>
                  <a:pt x="228600" y="0"/>
                </a:cubicBezTo>
                <a:lnTo>
                  <a:pt x="2492084" y="0"/>
                </a:lnTo>
                <a:cubicBezTo>
                  <a:pt x="2618336" y="0"/>
                  <a:pt x="2720684" y="102348"/>
                  <a:pt x="2720684" y="228600"/>
                </a:cubicBezTo>
                <a:lnTo>
                  <a:pt x="2720684" y="2057397"/>
                </a:lnTo>
                <a:cubicBezTo>
                  <a:pt x="2720684" y="2183649"/>
                  <a:pt x="2618336" y="2285997"/>
                  <a:pt x="2492084" y="2285997"/>
                </a:cubicBezTo>
                <a:lnTo>
                  <a:pt x="228600" y="2285997"/>
                </a:lnTo>
                <a:cubicBezTo>
                  <a:pt x="102348" y="2285997"/>
                  <a:pt x="0" y="2183649"/>
                  <a:pt x="0" y="2057397"/>
                </a:cubicBezTo>
                <a:lnTo>
                  <a:pt x="0" y="228600"/>
                </a:lnTo>
                <a:close/>
              </a:path>
            </a:pathLst>
          </a:custGeom>
          <a:solidFill>
            <a:srgbClr val="FF993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13534" rIns="199136" bIns="656337" numCol="1" spcCol="1270" anchor="ctr" anchorCtr="0">
            <a:noAutofit/>
          </a:bodyPr>
          <a:lstStyle/>
          <a:p>
            <a:pPr algn="ctr" defTabSz="1244600">
              <a:defRPr/>
            </a:pPr>
            <a:r>
              <a:rPr kumimoji="0" lang="tr-T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Güçlendirilmiş çocuk koruma </a:t>
            </a:r>
            <a:r>
              <a:rPr lang="tr-TR" sz="2400"/>
              <a:t>sistemi</a:t>
            </a:r>
          </a:p>
          <a:p>
            <a:pPr marL="0" marR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lang="tr-T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7FB5F16-813E-4DCA-976D-FD30C90CE22D}"/>
              </a:ext>
            </a:extLst>
          </p:cNvPr>
          <p:cNvSpPr/>
          <p:nvPr/>
        </p:nvSpPr>
        <p:spPr>
          <a:xfrm>
            <a:off x="8401878" y="3818432"/>
            <a:ext cx="2519910" cy="2327553"/>
          </a:xfrm>
          <a:custGeom>
            <a:avLst/>
            <a:gdLst>
              <a:gd name="connsiteX0" fmla="*/ 0 w 2720684"/>
              <a:gd name="connsiteY0" fmla="*/ 228600 h 2285997"/>
              <a:gd name="connsiteX1" fmla="*/ 228600 w 2720684"/>
              <a:gd name="connsiteY1" fmla="*/ 0 h 2285997"/>
              <a:gd name="connsiteX2" fmla="*/ 2492084 w 2720684"/>
              <a:gd name="connsiteY2" fmla="*/ 0 h 2285997"/>
              <a:gd name="connsiteX3" fmla="*/ 2720684 w 2720684"/>
              <a:gd name="connsiteY3" fmla="*/ 228600 h 2285997"/>
              <a:gd name="connsiteX4" fmla="*/ 2720684 w 2720684"/>
              <a:gd name="connsiteY4" fmla="*/ 2057397 h 2285997"/>
              <a:gd name="connsiteX5" fmla="*/ 2492084 w 2720684"/>
              <a:gd name="connsiteY5" fmla="*/ 2285997 h 2285997"/>
              <a:gd name="connsiteX6" fmla="*/ 228600 w 2720684"/>
              <a:gd name="connsiteY6" fmla="*/ 2285997 h 2285997"/>
              <a:gd name="connsiteX7" fmla="*/ 0 w 2720684"/>
              <a:gd name="connsiteY7" fmla="*/ 2057397 h 2285997"/>
              <a:gd name="connsiteX8" fmla="*/ 0 w 2720684"/>
              <a:gd name="connsiteY8" fmla="*/ 228600 h 228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0684" h="2285997">
                <a:moveTo>
                  <a:pt x="0" y="228600"/>
                </a:moveTo>
                <a:cubicBezTo>
                  <a:pt x="0" y="102348"/>
                  <a:pt x="102348" y="0"/>
                  <a:pt x="228600" y="0"/>
                </a:cubicBezTo>
                <a:lnTo>
                  <a:pt x="2492084" y="0"/>
                </a:lnTo>
                <a:cubicBezTo>
                  <a:pt x="2618336" y="0"/>
                  <a:pt x="2720684" y="102348"/>
                  <a:pt x="2720684" y="228600"/>
                </a:cubicBezTo>
                <a:lnTo>
                  <a:pt x="2720684" y="2057397"/>
                </a:lnTo>
                <a:cubicBezTo>
                  <a:pt x="2720684" y="2183649"/>
                  <a:pt x="2618336" y="2285997"/>
                  <a:pt x="2492084" y="2285997"/>
                </a:cubicBezTo>
                <a:lnTo>
                  <a:pt x="228600" y="2285997"/>
                </a:lnTo>
                <a:cubicBezTo>
                  <a:pt x="102348" y="2285997"/>
                  <a:pt x="0" y="2183649"/>
                  <a:pt x="0" y="2057397"/>
                </a:cubicBezTo>
                <a:lnTo>
                  <a:pt x="0" y="228600"/>
                </a:lnTo>
                <a:close/>
              </a:path>
            </a:pathLst>
          </a:custGeom>
          <a:solidFill>
            <a:srgbClr val="FF993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13534" rIns="199136" bIns="656337" numCol="1" spcCol="1270" anchor="ctr" anchorCtr="0">
            <a:noAutofit/>
          </a:bodyPr>
          <a:lstStyle/>
          <a:p>
            <a:pPr algn="ctr" defTabSz="1244600">
              <a:defRPr/>
            </a:pPr>
            <a:r>
              <a:rPr lang="tr-TR" sz="2400"/>
              <a:t>Çocuk dostu </a:t>
            </a:r>
            <a:r>
              <a:rPr kumimoji="0" lang="tr-T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adalet sistemi</a:t>
            </a:r>
            <a:endParaRPr lang="tr-TR">
              <a:ea typeface="+mn-lt"/>
              <a:cs typeface="+mn-lt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tr-T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Calibri"/>
            </a:endParaRP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B55049A-E6BC-49B0-A084-2C18634F4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216" y="870568"/>
            <a:ext cx="985332" cy="82111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ED9AFB1-A938-4FD0-8EA8-E45B23E09C04}"/>
              </a:ext>
            </a:extLst>
          </p:cNvPr>
          <p:cNvGrpSpPr/>
          <p:nvPr/>
        </p:nvGrpSpPr>
        <p:grpSpPr>
          <a:xfrm>
            <a:off x="9036462" y="175633"/>
            <a:ext cx="3155538" cy="1168231"/>
            <a:chOff x="8910146" y="80975"/>
            <a:chExt cx="3155538" cy="11682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008B20-DDEB-4C5C-B66A-53391231944B}"/>
                </a:ext>
              </a:extLst>
            </p:cNvPr>
            <p:cNvSpPr txBox="1"/>
            <p:nvPr/>
          </p:nvSpPr>
          <p:spPr>
            <a:xfrm>
              <a:off x="8910146" y="602875"/>
              <a:ext cx="3155538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tr-TR" altLang="en-US">
                  <a:solidFill>
                    <a:schemeClr val="bg2">
                      <a:lumMod val="25000"/>
                    </a:schemeClr>
                  </a:solidFill>
                </a:rPr>
                <a:t>Sürdürülebilir Kalkınma Amaçları 1, 5, 10, 16</a:t>
              </a:r>
              <a:endParaRPr lang="tr-TR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pic>
          <p:nvPicPr>
            <p:cNvPr id="16" name="Picture 15" descr="Chart, sunburst chart&#10;&#10;Description automatically generated">
              <a:extLst>
                <a:ext uri="{FF2B5EF4-FFF2-40B4-BE49-F238E27FC236}">
                  <a16:creationId xmlns:a16="http://schemas.microsoft.com/office/drawing/2014/main" id="{092B2E8F-E85B-48ED-93CE-245A63D61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965" y="80975"/>
              <a:ext cx="521900" cy="52190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44246166-4DDE-4D2C-9F6B-512976D72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2" y="6322955"/>
            <a:ext cx="534003" cy="34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50CF3F-21C9-4C2E-8A0B-D467F019E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865" y="6356350"/>
            <a:ext cx="1063400" cy="27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FED49E2-B40B-4695-8C37-DD923CA6F0FD}"/>
              </a:ext>
            </a:extLst>
          </p:cNvPr>
          <p:cNvSpPr/>
          <p:nvPr/>
        </p:nvSpPr>
        <p:spPr>
          <a:xfrm>
            <a:off x="1252104" y="3787455"/>
            <a:ext cx="2929371" cy="2389507"/>
          </a:xfrm>
          <a:custGeom>
            <a:avLst/>
            <a:gdLst>
              <a:gd name="connsiteX0" fmla="*/ 0 w 2720684"/>
              <a:gd name="connsiteY0" fmla="*/ 228600 h 2285997"/>
              <a:gd name="connsiteX1" fmla="*/ 228600 w 2720684"/>
              <a:gd name="connsiteY1" fmla="*/ 0 h 2285997"/>
              <a:gd name="connsiteX2" fmla="*/ 2492084 w 2720684"/>
              <a:gd name="connsiteY2" fmla="*/ 0 h 2285997"/>
              <a:gd name="connsiteX3" fmla="*/ 2720684 w 2720684"/>
              <a:gd name="connsiteY3" fmla="*/ 228600 h 2285997"/>
              <a:gd name="connsiteX4" fmla="*/ 2720684 w 2720684"/>
              <a:gd name="connsiteY4" fmla="*/ 2057397 h 2285997"/>
              <a:gd name="connsiteX5" fmla="*/ 2492084 w 2720684"/>
              <a:gd name="connsiteY5" fmla="*/ 2285997 h 2285997"/>
              <a:gd name="connsiteX6" fmla="*/ 228600 w 2720684"/>
              <a:gd name="connsiteY6" fmla="*/ 2285997 h 2285997"/>
              <a:gd name="connsiteX7" fmla="*/ 0 w 2720684"/>
              <a:gd name="connsiteY7" fmla="*/ 2057397 h 2285997"/>
              <a:gd name="connsiteX8" fmla="*/ 0 w 2720684"/>
              <a:gd name="connsiteY8" fmla="*/ 228600 h 228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0684" h="2285997">
                <a:moveTo>
                  <a:pt x="0" y="228600"/>
                </a:moveTo>
                <a:cubicBezTo>
                  <a:pt x="0" y="102348"/>
                  <a:pt x="102348" y="0"/>
                  <a:pt x="228600" y="0"/>
                </a:cubicBezTo>
                <a:lnTo>
                  <a:pt x="2492084" y="0"/>
                </a:lnTo>
                <a:cubicBezTo>
                  <a:pt x="2618336" y="0"/>
                  <a:pt x="2720684" y="102348"/>
                  <a:pt x="2720684" y="228600"/>
                </a:cubicBezTo>
                <a:lnTo>
                  <a:pt x="2720684" y="2057397"/>
                </a:lnTo>
                <a:cubicBezTo>
                  <a:pt x="2720684" y="2183649"/>
                  <a:pt x="2618336" y="2285997"/>
                  <a:pt x="2492084" y="2285997"/>
                </a:cubicBezTo>
                <a:lnTo>
                  <a:pt x="228600" y="2285997"/>
                </a:lnTo>
                <a:cubicBezTo>
                  <a:pt x="102348" y="2285997"/>
                  <a:pt x="0" y="2183649"/>
                  <a:pt x="0" y="2057397"/>
                </a:cubicBezTo>
                <a:lnTo>
                  <a:pt x="0" y="228600"/>
                </a:lnTo>
                <a:close/>
              </a:path>
            </a:pathLst>
          </a:custGeom>
          <a:solidFill>
            <a:srgbClr val="FF993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13534" rIns="199136" bIns="656337" numCol="1" spcCol="1270" anchor="ctr" anchorCtr="0">
            <a:noAutofit/>
          </a:bodyPr>
          <a:lstStyle/>
          <a:p>
            <a:pPr algn="ctr" defTabSz="1244600">
              <a:defRPr/>
            </a:pPr>
            <a:r>
              <a:rPr lang="tr-TR" sz="2400"/>
              <a:t>Çocuğa duyarlı </a:t>
            </a:r>
            <a:r>
              <a:rPr kumimoji="0" lang="tr-T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sosyal koruma </a:t>
            </a:r>
            <a:r>
              <a:rPr lang="tr-TR" sz="2400"/>
              <a:t>sistemi</a:t>
            </a:r>
            <a:endParaRPr lang="tr-TR"/>
          </a:p>
          <a:p>
            <a:pPr marL="0" marR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lang="tr-TR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Up-Down 20">
            <a:extLst>
              <a:ext uri="{FF2B5EF4-FFF2-40B4-BE49-F238E27FC236}">
                <a16:creationId xmlns:a16="http://schemas.microsoft.com/office/drawing/2014/main" id="{09FCBC03-0DA1-4130-8DAD-630F915C2649}"/>
              </a:ext>
            </a:extLst>
          </p:cNvPr>
          <p:cNvSpPr/>
          <p:nvPr/>
        </p:nvSpPr>
        <p:spPr>
          <a:xfrm>
            <a:off x="2465328" y="3235697"/>
            <a:ext cx="340975" cy="483018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Up-Down 21">
            <a:extLst>
              <a:ext uri="{FF2B5EF4-FFF2-40B4-BE49-F238E27FC236}">
                <a16:creationId xmlns:a16="http://schemas.microsoft.com/office/drawing/2014/main" id="{8A30F3DA-CF9D-49A0-95A5-B0668B76F4DC}"/>
              </a:ext>
            </a:extLst>
          </p:cNvPr>
          <p:cNvSpPr/>
          <p:nvPr/>
        </p:nvSpPr>
        <p:spPr>
          <a:xfrm>
            <a:off x="9416767" y="3246146"/>
            <a:ext cx="340975" cy="483018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Up-Down 22">
            <a:extLst>
              <a:ext uri="{FF2B5EF4-FFF2-40B4-BE49-F238E27FC236}">
                <a16:creationId xmlns:a16="http://schemas.microsoft.com/office/drawing/2014/main" id="{F9ACD4D0-08CF-40EB-B822-74195EC0BF77}"/>
              </a:ext>
            </a:extLst>
          </p:cNvPr>
          <p:cNvSpPr/>
          <p:nvPr/>
        </p:nvSpPr>
        <p:spPr>
          <a:xfrm>
            <a:off x="6088341" y="3235697"/>
            <a:ext cx="340975" cy="483018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0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7B43-7FA9-41D6-86D1-3619F8000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2" y="0"/>
            <a:ext cx="10515600" cy="929419"/>
          </a:xfrm>
        </p:spPr>
        <p:txBody>
          <a:bodyPr>
            <a:normAutofit/>
          </a:bodyPr>
          <a:lstStyle/>
          <a:p>
            <a:r>
              <a:rPr lang="tr-TR" altLang="en-US" sz="3200" b="1">
                <a:solidFill>
                  <a:srgbClr val="00B0F0"/>
                </a:solidFill>
              </a:rPr>
              <a:t>Sonuç 3: Öncelikler ve Çalışma Planının Odağı</a:t>
            </a:r>
            <a:r>
              <a:rPr lang="tr-TR"/>
              <a:t> </a:t>
            </a:r>
            <a:endParaRPr lang="tr-TR" sz="3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191F6-792F-49B2-9E5A-360943EA6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2" y="6322955"/>
            <a:ext cx="534003" cy="34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FA443-FBE2-4642-858A-BBB5E1CBD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865" y="6356350"/>
            <a:ext cx="1063400" cy="27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2AAE6D-8D0E-4043-B6EE-7D7BDBB33524}"/>
              </a:ext>
            </a:extLst>
          </p:cNvPr>
          <p:cNvSpPr txBox="1"/>
          <p:nvPr/>
        </p:nvSpPr>
        <p:spPr>
          <a:xfrm>
            <a:off x="707423" y="1595656"/>
            <a:ext cx="251117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/>
              <a:t>Çocuklara duyarlı sosyal politika ve programların geliştirilmesi </a:t>
            </a:r>
          </a:p>
          <a:p>
            <a:endParaRPr lang="tr-T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FC86F5-C782-4F6D-9929-BA38107ECA3D}"/>
              </a:ext>
            </a:extLst>
          </p:cNvPr>
          <p:cNvSpPr txBox="1"/>
          <p:nvPr/>
        </p:nvSpPr>
        <p:spPr>
          <a:xfrm>
            <a:off x="707422" y="3412845"/>
            <a:ext cx="251117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tr-TR"/>
              <a:t>Sosyal koruma sisteminin güçlendirilmesi </a:t>
            </a:r>
          </a:p>
          <a:p>
            <a:endParaRPr lang="tr-TR">
              <a:ea typeface="+mn-lt"/>
              <a:cs typeface="+mn-lt"/>
            </a:endParaRPr>
          </a:p>
          <a:p>
            <a:endParaRPr lang="tr-TR">
              <a:ea typeface="+mn-lt"/>
              <a:cs typeface="+mn-lt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8D3DCDD-9739-4BD1-A388-4CE5F4A95899}"/>
              </a:ext>
            </a:extLst>
          </p:cNvPr>
          <p:cNvSpPr txBox="1">
            <a:spLocks/>
          </p:cNvSpPr>
          <p:nvPr/>
        </p:nvSpPr>
        <p:spPr>
          <a:xfrm>
            <a:off x="542909" y="878352"/>
            <a:ext cx="9174527" cy="465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000" b="1"/>
              <a:t>Çıktı 3.1 Temel Öncelikler</a:t>
            </a:r>
            <a:r>
              <a:rPr lang="en-US" sz="2000" b="1"/>
              <a:t>		</a:t>
            </a:r>
            <a:r>
              <a:rPr lang="tr-TR" sz="2000" b="1"/>
              <a:t>Çalışma Planının Odağı</a:t>
            </a:r>
          </a:p>
        </p:txBody>
      </p:sp>
      <p:sp>
        <p:nvSpPr>
          <p:cNvPr id="12" name="Callout: Line with Accent Bar 11">
            <a:extLst>
              <a:ext uri="{FF2B5EF4-FFF2-40B4-BE49-F238E27FC236}">
                <a16:creationId xmlns:a16="http://schemas.microsoft.com/office/drawing/2014/main" id="{47F8366D-2566-413C-B704-C22445546399}"/>
              </a:ext>
            </a:extLst>
          </p:cNvPr>
          <p:cNvSpPr/>
          <p:nvPr/>
        </p:nvSpPr>
        <p:spPr>
          <a:xfrm>
            <a:off x="4114358" y="1595656"/>
            <a:ext cx="7850333" cy="1116863"/>
          </a:xfrm>
          <a:prstGeom prst="accentCallout1">
            <a:avLst>
              <a:gd name="adj1" fmla="val 17195"/>
              <a:gd name="adj2" fmla="val -2162"/>
              <a:gd name="adj3" fmla="val 36636"/>
              <a:gd name="adj4" fmla="val -99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tr-TR" b="1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22A712-7B32-4FD5-BE0C-43B4CE207262}"/>
              </a:ext>
            </a:extLst>
          </p:cNvPr>
          <p:cNvSpPr txBox="1"/>
          <p:nvPr/>
        </p:nvSpPr>
        <p:spPr>
          <a:xfrm>
            <a:off x="4114357" y="1556937"/>
            <a:ext cx="8062590" cy="12772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tr-TR"/>
              <a:t>Mülteciler için ŞEY Programının uygulanması ve koordinasyonu (</a:t>
            </a:r>
            <a:r>
              <a:rPr lang="tr-TR" b="1"/>
              <a:t>ASHB</a:t>
            </a:r>
            <a:r>
              <a:rPr lang="tr-TR"/>
              <a:t>)</a:t>
            </a:r>
            <a:endParaRPr lang="tr-TR">
              <a:ea typeface="+mn-lt"/>
              <a:cs typeface="+mn-lt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tr-TR"/>
              <a:t>Sosyal yardım seçimi, hedefleme, sorgulama, karar verme ve izleme araçlarını geliştirerek ulusal ve yerel düzeyde sosyal koruma sistemlerinin şoklara yanıt verebilirliği ve çocuk duyarlılığını güçlendirmek (</a:t>
            </a:r>
            <a:r>
              <a:rPr lang="tr-TR" b="1"/>
              <a:t>ASHB</a:t>
            </a:r>
            <a:r>
              <a:rPr lang="tr-TR"/>
              <a:t>)</a:t>
            </a:r>
            <a:endParaRPr lang="tr-TR" b="1">
              <a:ea typeface="+mn-lt"/>
              <a:cs typeface="+mn-lt"/>
            </a:endParaRPr>
          </a:p>
        </p:txBody>
      </p:sp>
      <p:sp>
        <p:nvSpPr>
          <p:cNvPr id="14" name="Callout: Line with Accent Bar 13">
            <a:extLst>
              <a:ext uri="{FF2B5EF4-FFF2-40B4-BE49-F238E27FC236}">
                <a16:creationId xmlns:a16="http://schemas.microsoft.com/office/drawing/2014/main" id="{76782083-58D9-4ADF-914D-5FE29ECEE793}"/>
              </a:ext>
            </a:extLst>
          </p:cNvPr>
          <p:cNvSpPr/>
          <p:nvPr/>
        </p:nvSpPr>
        <p:spPr>
          <a:xfrm>
            <a:off x="4114357" y="3440744"/>
            <a:ext cx="7850333" cy="2355622"/>
          </a:xfrm>
          <a:prstGeom prst="accentCallout1">
            <a:avLst>
              <a:gd name="adj1" fmla="val 24432"/>
              <a:gd name="adj2" fmla="val -1767"/>
              <a:gd name="adj3" fmla="val 36636"/>
              <a:gd name="adj4" fmla="val -99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tr-TR" b="1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B9DA9E-C5C8-4B4F-93D9-DF478D83E144}"/>
              </a:ext>
            </a:extLst>
          </p:cNvPr>
          <p:cNvSpPr txBox="1"/>
          <p:nvPr/>
        </p:nvSpPr>
        <p:spPr>
          <a:xfrm>
            <a:off x="4114358" y="3278170"/>
            <a:ext cx="4587806" cy="23852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r>
              <a:rPr lang="tr-TR"/>
              <a:t>Sosyal yardım ve sosyal hizmetler (çocuk koruma, aile, toplum hizmetleri) arasındaki bağlantıların ve sektörler arası entegrasyonun güçlendirilmesi  (</a:t>
            </a:r>
            <a:r>
              <a:rPr lang="tr-TR" b="1"/>
              <a:t>ASHB</a:t>
            </a:r>
            <a:r>
              <a:rPr lang="tr-TR"/>
              <a:t>)</a:t>
            </a:r>
            <a:endParaRPr lang="tr-TR">
              <a:ea typeface="+mn-lt"/>
              <a:cs typeface="+mn-lt"/>
            </a:endParaRPr>
          </a:p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r>
              <a:rPr lang="tr-TR"/>
              <a:t>Bütünleşik Sosyal Yardım Sisteminin analitik ve operasyonel kapasitesinin iyileştirilmesi için bilgi sistemlerinin güçlendirilmesi (</a:t>
            </a:r>
            <a:r>
              <a:rPr lang="tr-TR" b="1"/>
              <a:t>ASHB</a:t>
            </a:r>
            <a:r>
              <a:rPr lang="tr-TR"/>
              <a:t>) </a:t>
            </a:r>
            <a:endParaRPr lang="tr-TR">
              <a:ea typeface="+mn-lt"/>
              <a:cs typeface="+mn-lt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3397EC8-14E2-4122-AAB9-74F18392F8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2164" y="3319053"/>
            <a:ext cx="3489836" cy="19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2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7B43-7FA9-41D6-86D1-3619F8000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2" y="0"/>
            <a:ext cx="10515600" cy="929419"/>
          </a:xfrm>
        </p:spPr>
        <p:txBody>
          <a:bodyPr>
            <a:normAutofit/>
          </a:bodyPr>
          <a:lstStyle/>
          <a:p>
            <a:r>
              <a:rPr lang="tr-TR" altLang="en-US" sz="3200" b="1">
                <a:solidFill>
                  <a:srgbClr val="00B0F0"/>
                </a:solidFill>
              </a:rPr>
              <a:t>Sonuç 3: Öncelikler ve Çalışma Planının Odağı</a:t>
            </a:r>
            <a:endParaRPr lang="tr-TR" sz="320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191F6-792F-49B2-9E5A-360943EA6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2" y="6322955"/>
            <a:ext cx="534003" cy="34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FA443-FBE2-4642-858A-BBB5E1CBD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865" y="6356350"/>
            <a:ext cx="1063400" cy="27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2AAE6D-8D0E-4043-B6EE-7D7BDBB33524}"/>
              </a:ext>
            </a:extLst>
          </p:cNvPr>
          <p:cNvSpPr txBox="1"/>
          <p:nvPr/>
        </p:nvSpPr>
        <p:spPr>
          <a:xfrm>
            <a:off x="707423" y="1449880"/>
            <a:ext cx="251117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tr-TR"/>
              <a:t>Çocuk Koruma Sistemlerinin güçlendirilmesi </a:t>
            </a:r>
          </a:p>
          <a:p>
            <a:endParaRPr lang="tr-TR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8D3DCDD-9739-4BD1-A388-4CE5F4A95899}"/>
              </a:ext>
            </a:extLst>
          </p:cNvPr>
          <p:cNvSpPr txBox="1">
            <a:spLocks/>
          </p:cNvSpPr>
          <p:nvPr/>
        </p:nvSpPr>
        <p:spPr>
          <a:xfrm>
            <a:off x="542909" y="878352"/>
            <a:ext cx="9174527" cy="465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b="1"/>
              <a:t>Çıktı 3.2 Temel Öncelikler</a:t>
            </a:r>
            <a:r>
              <a:rPr lang="en-US" sz="2000" b="1"/>
              <a:t>		</a:t>
            </a:r>
            <a:r>
              <a:rPr lang="tr-TR" sz="2000" b="1"/>
              <a:t>Çalışma Planının Odağı</a:t>
            </a:r>
          </a:p>
        </p:txBody>
      </p:sp>
      <p:sp>
        <p:nvSpPr>
          <p:cNvPr id="12" name="Callout: Line with Accent Bar 11">
            <a:extLst>
              <a:ext uri="{FF2B5EF4-FFF2-40B4-BE49-F238E27FC236}">
                <a16:creationId xmlns:a16="http://schemas.microsoft.com/office/drawing/2014/main" id="{47F8366D-2566-413C-B704-C22445546399}"/>
              </a:ext>
            </a:extLst>
          </p:cNvPr>
          <p:cNvSpPr/>
          <p:nvPr/>
        </p:nvSpPr>
        <p:spPr>
          <a:xfrm>
            <a:off x="4114358" y="1500982"/>
            <a:ext cx="7850333" cy="1173807"/>
          </a:xfrm>
          <a:prstGeom prst="accentCallout1">
            <a:avLst>
              <a:gd name="adj1" fmla="val 30519"/>
              <a:gd name="adj2" fmla="val -2120"/>
              <a:gd name="adj3" fmla="val 43238"/>
              <a:gd name="adj4" fmla="val -99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tr-TR" b="1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22A712-7B32-4FD5-BE0C-43B4CE207262}"/>
              </a:ext>
            </a:extLst>
          </p:cNvPr>
          <p:cNvSpPr txBox="1"/>
          <p:nvPr/>
        </p:nvSpPr>
        <p:spPr>
          <a:xfrm>
            <a:off x="4114358" y="1319382"/>
            <a:ext cx="7534733" cy="12772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tr-TR"/>
              <a:t>Sosyal hizmet işgücünün kapasitesinin geliştirilmesi, vaka yönetimi ve normatif çerçeveler.  </a:t>
            </a:r>
            <a:r>
              <a:rPr lang="tr-TR" b="1"/>
              <a:t>(ASHB)</a:t>
            </a:r>
            <a:endParaRPr lang="tr-TR" b="1">
              <a:cs typeface="Calibri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tr-TR"/>
              <a:t>Önleyici hizmetler: aile ve ebeveyn desteği; alternatif bakım sistemi; engeli olan çocuklar için aile temelli erken müdahale sistemi. </a:t>
            </a:r>
            <a:r>
              <a:rPr lang="tr-TR" b="1"/>
              <a:t>(ASHB)</a:t>
            </a:r>
            <a:endParaRPr lang="tr-TR" b="1">
              <a:ea typeface="+mn-lt"/>
              <a:cs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727F81-5DBA-42C4-A18F-AD53BE1457E9}"/>
              </a:ext>
            </a:extLst>
          </p:cNvPr>
          <p:cNvSpPr txBox="1"/>
          <p:nvPr/>
        </p:nvSpPr>
        <p:spPr>
          <a:xfrm>
            <a:off x="707422" y="3145995"/>
            <a:ext cx="251117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tr-TR"/>
              <a:t>Toplum temelli koruma hizmetleri ve ulusal sistem arasındaki bağların güçlendirilmesi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406972-98D7-4E4A-A122-B0770C3F92A6}"/>
              </a:ext>
            </a:extLst>
          </p:cNvPr>
          <p:cNvSpPr txBox="1"/>
          <p:nvPr/>
        </p:nvSpPr>
        <p:spPr>
          <a:xfrm>
            <a:off x="707422" y="4879164"/>
            <a:ext cx="251117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tr-TR"/>
              <a:t>Kadına yönelik şiddetle ilgili hizmetlerin güçlendirilmesi</a:t>
            </a:r>
            <a:endParaRPr lang="tr-TR">
              <a:cs typeface="Calibri"/>
            </a:endParaRPr>
          </a:p>
          <a:p>
            <a:endParaRPr lang="tr-TR"/>
          </a:p>
        </p:txBody>
      </p:sp>
      <p:sp>
        <p:nvSpPr>
          <p:cNvPr id="15" name="Callout: Line with Accent Bar 14">
            <a:extLst>
              <a:ext uri="{FF2B5EF4-FFF2-40B4-BE49-F238E27FC236}">
                <a16:creationId xmlns:a16="http://schemas.microsoft.com/office/drawing/2014/main" id="{338AF173-22B4-41E7-89B9-CB69EE0A4466}"/>
              </a:ext>
            </a:extLst>
          </p:cNvPr>
          <p:cNvSpPr/>
          <p:nvPr/>
        </p:nvSpPr>
        <p:spPr>
          <a:xfrm>
            <a:off x="4341667" y="3398149"/>
            <a:ext cx="7850333" cy="1205831"/>
          </a:xfrm>
          <a:prstGeom prst="accentCallout1">
            <a:avLst>
              <a:gd name="adj1" fmla="val 23835"/>
              <a:gd name="adj2" fmla="val -5339"/>
              <a:gd name="adj3" fmla="val 41821"/>
              <a:gd name="adj4" fmla="val -131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tr-TR" b="1">
              <a:solidFill>
                <a:schemeClr val="tx1"/>
              </a:solidFill>
            </a:endParaRPr>
          </a:p>
        </p:txBody>
      </p:sp>
      <p:sp>
        <p:nvSpPr>
          <p:cNvPr id="16" name="Callout: Line with Accent Bar 15">
            <a:extLst>
              <a:ext uri="{FF2B5EF4-FFF2-40B4-BE49-F238E27FC236}">
                <a16:creationId xmlns:a16="http://schemas.microsoft.com/office/drawing/2014/main" id="{EE14DCF7-0E3C-4A77-9FA4-16E1BB680D57}"/>
              </a:ext>
            </a:extLst>
          </p:cNvPr>
          <p:cNvSpPr/>
          <p:nvPr/>
        </p:nvSpPr>
        <p:spPr>
          <a:xfrm>
            <a:off x="4341666" y="5181407"/>
            <a:ext cx="7850333" cy="521969"/>
          </a:xfrm>
          <a:prstGeom prst="accentCallout1">
            <a:avLst>
              <a:gd name="adj1" fmla="val 46970"/>
              <a:gd name="adj2" fmla="val -5339"/>
              <a:gd name="adj3" fmla="val 83390"/>
              <a:gd name="adj4" fmla="val -121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tr-TR" b="1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95171E-11ED-4105-9075-231851B44583}"/>
              </a:ext>
            </a:extLst>
          </p:cNvPr>
          <p:cNvSpPr txBox="1"/>
          <p:nvPr/>
        </p:nvSpPr>
        <p:spPr>
          <a:xfrm>
            <a:off x="4114357" y="3199284"/>
            <a:ext cx="7534733" cy="12772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tr-TR"/>
              <a:t>Topluma erişim kapasitesi: ASDEP, ŞEY ÇK, Çocuklar Güvende Programı, toplum temelli hizmetler. </a:t>
            </a:r>
            <a:r>
              <a:rPr lang="tr-TR" b="1"/>
              <a:t>(ASHB)</a:t>
            </a:r>
            <a:endParaRPr lang="tr-TR" b="1">
              <a:ea typeface="+mn-lt"/>
              <a:cs typeface="+mn-lt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tr-TR"/>
              <a:t>Mülteci ve göçmen çocuklara, ailelerine ve acil durumlardan etkilenenlere odaklanan </a:t>
            </a:r>
            <a:r>
              <a:rPr lang="tr-TR" err="1"/>
              <a:t>psikososyal</a:t>
            </a:r>
            <a:r>
              <a:rPr lang="tr-TR"/>
              <a:t> destek. </a:t>
            </a:r>
            <a:r>
              <a:rPr lang="tr-TR" b="1"/>
              <a:t>(ASHB)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085465-F8DC-4582-8E26-2CC1D7A60C5E}"/>
              </a:ext>
            </a:extLst>
          </p:cNvPr>
          <p:cNvSpPr txBox="1"/>
          <p:nvPr/>
        </p:nvSpPr>
        <p:spPr>
          <a:xfrm>
            <a:off x="4114357" y="5043577"/>
            <a:ext cx="753473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tr-TR"/>
              <a:t>Ev içi şiddeti ve erken yaşta ve zorla evliliği önleme ve mağdurlara yönelik hizmetlerin güçlendirilmesi (</a:t>
            </a:r>
            <a:r>
              <a:rPr lang="tr-TR" b="1"/>
              <a:t>ASHB</a:t>
            </a:r>
            <a:r>
              <a:rPr lang="tr-TR"/>
              <a:t>)</a:t>
            </a:r>
            <a:endParaRPr lang="tr-T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2298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7B43-7FA9-41D6-86D1-3619F8000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2" y="0"/>
            <a:ext cx="10515600" cy="929419"/>
          </a:xfrm>
        </p:spPr>
        <p:txBody>
          <a:bodyPr>
            <a:normAutofit/>
          </a:bodyPr>
          <a:lstStyle/>
          <a:p>
            <a:r>
              <a:rPr lang="tr-TR" altLang="en-US" sz="3200" b="1">
                <a:solidFill>
                  <a:srgbClr val="00B0F0"/>
                </a:solidFill>
              </a:rPr>
              <a:t>Sonuç 3: Öncelikler ve Çalışma Planının Odağı</a:t>
            </a:r>
            <a:r>
              <a:rPr lang="tr-TR"/>
              <a:t> </a:t>
            </a:r>
            <a:endParaRPr lang="tr-TR" sz="320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191F6-792F-49B2-9E5A-360943EA6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2" y="6322955"/>
            <a:ext cx="534003" cy="34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FA443-FBE2-4642-858A-BBB5E1CBD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865" y="6356350"/>
            <a:ext cx="1063400" cy="27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2AAE6D-8D0E-4043-B6EE-7D7BDBB33524}"/>
              </a:ext>
            </a:extLst>
          </p:cNvPr>
          <p:cNvSpPr txBox="1"/>
          <p:nvPr/>
        </p:nvSpPr>
        <p:spPr>
          <a:xfrm>
            <a:off x="707423" y="1449880"/>
            <a:ext cx="251117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tr-TR"/>
              <a:t>Toplum temelli denetimli serbestlik,</a:t>
            </a:r>
            <a:r>
              <a:rPr lang="tr-TR">
                <a:solidFill>
                  <a:schemeClr val="tx1"/>
                </a:solidFill>
              </a:rPr>
              <a:t> </a:t>
            </a:r>
            <a:r>
              <a:rPr lang="tr-TR" err="1">
                <a:solidFill>
                  <a:schemeClr val="tx1"/>
                </a:solidFill>
              </a:rPr>
              <a:t>diversiyon</a:t>
            </a:r>
            <a:r>
              <a:rPr lang="tr-TR"/>
              <a:t> ve onarıcı uygulamalar </a:t>
            </a:r>
          </a:p>
          <a:p>
            <a:endParaRPr lang="tr-T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FC86F5-C782-4F6D-9929-BA38107ECA3D}"/>
              </a:ext>
            </a:extLst>
          </p:cNvPr>
          <p:cNvSpPr txBox="1"/>
          <p:nvPr/>
        </p:nvSpPr>
        <p:spPr>
          <a:xfrm>
            <a:off x="707423" y="3678835"/>
            <a:ext cx="2511175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tr-TR"/>
              <a:t>Kapasite geliştirme </a:t>
            </a:r>
          </a:p>
          <a:p>
            <a:endParaRPr lang="tr-TR">
              <a:ea typeface="+mn-lt"/>
              <a:cs typeface="+mn-lt"/>
            </a:endParaRPr>
          </a:p>
          <a:p>
            <a:endParaRPr lang="tr-TR">
              <a:ea typeface="+mn-lt"/>
              <a:cs typeface="+mn-lt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8D3DCDD-9739-4BD1-A388-4CE5F4A95899}"/>
              </a:ext>
            </a:extLst>
          </p:cNvPr>
          <p:cNvSpPr txBox="1">
            <a:spLocks/>
          </p:cNvSpPr>
          <p:nvPr/>
        </p:nvSpPr>
        <p:spPr>
          <a:xfrm>
            <a:off x="542909" y="878352"/>
            <a:ext cx="9174527" cy="465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b="1"/>
              <a:t>Çıktı 3.3 Temel Öncelikler</a:t>
            </a:r>
            <a:r>
              <a:rPr lang="en-US" sz="2000" b="1"/>
              <a:t>		</a:t>
            </a:r>
            <a:r>
              <a:rPr lang="tr-TR" sz="2000" b="1"/>
              <a:t>Çalışma Planının Odağı</a:t>
            </a:r>
          </a:p>
        </p:txBody>
      </p:sp>
      <p:sp>
        <p:nvSpPr>
          <p:cNvPr id="12" name="Callout: Line with Accent Bar 11">
            <a:extLst>
              <a:ext uri="{FF2B5EF4-FFF2-40B4-BE49-F238E27FC236}">
                <a16:creationId xmlns:a16="http://schemas.microsoft.com/office/drawing/2014/main" id="{47F8366D-2566-413C-B704-C22445546399}"/>
              </a:ext>
            </a:extLst>
          </p:cNvPr>
          <p:cNvSpPr/>
          <p:nvPr/>
        </p:nvSpPr>
        <p:spPr>
          <a:xfrm>
            <a:off x="4114358" y="1449880"/>
            <a:ext cx="7850333" cy="1067113"/>
          </a:xfrm>
          <a:prstGeom prst="accentCallout1">
            <a:avLst>
              <a:gd name="adj1" fmla="val 17195"/>
              <a:gd name="adj2" fmla="val -2162"/>
              <a:gd name="adj3" fmla="val 36636"/>
              <a:gd name="adj4" fmla="val -99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tr-TR" b="1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22A712-7B32-4FD5-BE0C-43B4CE207262}"/>
              </a:ext>
            </a:extLst>
          </p:cNvPr>
          <p:cNvSpPr txBox="1"/>
          <p:nvPr/>
        </p:nvSpPr>
        <p:spPr>
          <a:xfrm>
            <a:off x="4114358" y="1319382"/>
            <a:ext cx="7958372" cy="12772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tr-TR"/>
              <a:t>Kanunla ihtilaf halindeki çocuklar ve </a:t>
            </a:r>
            <a:r>
              <a:rPr lang="tr-TR">
                <a:ea typeface="+mn-lt"/>
                <a:cs typeface="+mn-lt"/>
              </a:rPr>
              <a:t>Adli Destek ve Mağdur Hizmetleri Müdürlükleri</a:t>
            </a:r>
            <a:r>
              <a:rPr lang="tr-TR"/>
              <a:t> için çocuk dostu hizmetlerin geliştirilmesi </a:t>
            </a:r>
            <a:r>
              <a:rPr lang="tr-TR" b="1"/>
              <a:t>(Adalet Bakanlığı)   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tr-TR"/>
              <a:t>Çocuklar için toplum temelli denetimli serbestlik, </a:t>
            </a:r>
            <a:r>
              <a:rPr lang="tr-TR" err="1"/>
              <a:t>diversiyon</a:t>
            </a:r>
            <a:r>
              <a:rPr lang="tr-TR"/>
              <a:t> ve onarıcı uygulamalar</a:t>
            </a:r>
            <a:r>
              <a:rPr lang="tr-TR" b="1"/>
              <a:t> (Adalet Bakanlığı) </a:t>
            </a:r>
            <a:endParaRPr lang="tr-TR" b="1">
              <a:cs typeface="Calibri"/>
            </a:endParaRPr>
          </a:p>
        </p:txBody>
      </p:sp>
      <p:sp>
        <p:nvSpPr>
          <p:cNvPr id="14" name="Callout: Line with Accent Bar 13">
            <a:extLst>
              <a:ext uri="{FF2B5EF4-FFF2-40B4-BE49-F238E27FC236}">
                <a16:creationId xmlns:a16="http://schemas.microsoft.com/office/drawing/2014/main" id="{76782083-58D9-4ADF-914D-5FE29ECEE793}"/>
              </a:ext>
            </a:extLst>
          </p:cNvPr>
          <p:cNvSpPr/>
          <p:nvPr/>
        </p:nvSpPr>
        <p:spPr>
          <a:xfrm>
            <a:off x="4114357" y="3202868"/>
            <a:ext cx="7850333" cy="2143635"/>
          </a:xfrm>
          <a:prstGeom prst="accentCallout1">
            <a:avLst>
              <a:gd name="adj1" fmla="val 19364"/>
              <a:gd name="adj2" fmla="val -2162"/>
              <a:gd name="adj3" fmla="val 30852"/>
              <a:gd name="adj4" fmla="val -99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tr-TR" b="1">
              <a:solidFill>
                <a:schemeClr val="tx1"/>
              </a:solidFill>
            </a:endParaRPr>
          </a:p>
        </p:txBody>
      </p:sp>
      <p:pic>
        <p:nvPicPr>
          <p:cNvPr id="6" name="Picture 7" descr="A picture containing floor, indoor, standing, silhouette&#10;&#10;Description automatically generated">
            <a:extLst>
              <a:ext uri="{FF2B5EF4-FFF2-40B4-BE49-F238E27FC236}">
                <a16:creationId xmlns:a16="http://schemas.microsoft.com/office/drawing/2014/main" id="{24047142-2951-4BEF-ACF4-3E6892E20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9595" y="3001096"/>
            <a:ext cx="3232405" cy="21528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2D89D6-D875-4170-9A01-AB5E41950053}"/>
              </a:ext>
            </a:extLst>
          </p:cNvPr>
          <p:cNvSpPr txBox="1"/>
          <p:nvPr/>
        </p:nvSpPr>
        <p:spPr>
          <a:xfrm>
            <a:off x="4114358" y="2968714"/>
            <a:ext cx="4839142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tr-TR"/>
              <a:t>Çocuk haklarının desteklenmesi, korunması ve izlenmesi konusunda avukatlara ve Barolara yönelik eğitimler (</a:t>
            </a:r>
            <a:r>
              <a:rPr lang="tr-TR" b="1"/>
              <a:t>Türkiye Barolar Birliği</a:t>
            </a:r>
            <a:r>
              <a:rPr lang="tr-TR"/>
              <a:t>) 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tr-TR"/>
              <a:t>Hakim ve savcı adayları için eğitim müfredatının geliştirilmesi ve yaygınlaştırılması (</a:t>
            </a:r>
            <a:r>
              <a:rPr lang="tr-TR" b="1"/>
              <a:t>Türkiye Adalet Akademisi</a:t>
            </a:r>
            <a:r>
              <a:rPr lang="tr-TR"/>
              <a:t>)</a:t>
            </a:r>
            <a:endParaRPr lang="tr-TR">
              <a:cs typeface="Calibri"/>
            </a:endParaRP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endParaRPr lang="tr-T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5582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7B43-7FA9-41D6-86D1-3619F8000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2" y="0"/>
            <a:ext cx="10515600" cy="929419"/>
          </a:xfrm>
        </p:spPr>
        <p:txBody>
          <a:bodyPr>
            <a:normAutofit/>
          </a:bodyPr>
          <a:lstStyle/>
          <a:p>
            <a:r>
              <a:rPr lang="tr-TR" altLang="en-US" sz="3200" b="1">
                <a:solidFill>
                  <a:srgbClr val="00B0F0"/>
                </a:solidFill>
              </a:rPr>
              <a:t>Sonuç 3: Öncelikler ve Çalışma Planının Odağı</a:t>
            </a:r>
            <a:r>
              <a:rPr lang="tr-TR"/>
              <a:t> </a:t>
            </a:r>
            <a:endParaRPr lang="tr-TR" sz="320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191F6-792F-49B2-9E5A-360943EA6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2" y="6322955"/>
            <a:ext cx="534003" cy="34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FA443-FBE2-4642-858A-BBB5E1CBD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865" y="6356350"/>
            <a:ext cx="1063400" cy="27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2AAE6D-8D0E-4043-B6EE-7D7BDBB33524}"/>
              </a:ext>
            </a:extLst>
          </p:cNvPr>
          <p:cNvSpPr txBox="1"/>
          <p:nvPr/>
        </p:nvSpPr>
        <p:spPr>
          <a:xfrm>
            <a:off x="707423" y="1840582"/>
            <a:ext cx="251117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tr-TR"/>
              <a:t>Güneydoğu Anadolu Bölgesi’ndeki kırılgan gruplar için tamamlayıcı hizmetler </a:t>
            </a:r>
            <a:endParaRPr lang="tr-TR">
              <a:cs typeface="Calibri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8D3DCDD-9739-4BD1-A388-4CE5F4A95899}"/>
              </a:ext>
            </a:extLst>
          </p:cNvPr>
          <p:cNvSpPr txBox="1">
            <a:spLocks/>
          </p:cNvSpPr>
          <p:nvPr/>
        </p:nvSpPr>
        <p:spPr>
          <a:xfrm>
            <a:off x="542909" y="878352"/>
            <a:ext cx="9174527" cy="465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000" b="1"/>
              <a:t>Çıktı 3.4 Temel Öncelikler</a:t>
            </a:r>
            <a:r>
              <a:rPr lang="en-US" sz="2000" b="1"/>
              <a:t>		</a:t>
            </a:r>
            <a:r>
              <a:rPr lang="tr-TR" sz="2000" b="1"/>
              <a:t>Çalışma Planının Odağı</a:t>
            </a:r>
          </a:p>
        </p:txBody>
      </p:sp>
      <p:sp>
        <p:nvSpPr>
          <p:cNvPr id="12" name="Callout: Line with Accent Bar 11">
            <a:extLst>
              <a:ext uri="{FF2B5EF4-FFF2-40B4-BE49-F238E27FC236}">
                <a16:creationId xmlns:a16="http://schemas.microsoft.com/office/drawing/2014/main" id="{47F8366D-2566-413C-B704-C22445546399}"/>
              </a:ext>
            </a:extLst>
          </p:cNvPr>
          <p:cNvSpPr/>
          <p:nvPr/>
        </p:nvSpPr>
        <p:spPr>
          <a:xfrm>
            <a:off x="4114358" y="1403387"/>
            <a:ext cx="7850333" cy="3347517"/>
          </a:xfrm>
          <a:prstGeom prst="accentCallout1">
            <a:avLst>
              <a:gd name="adj1" fmla="val 22249"/>
              <a:gd name="adj2" fmla="val -2225"/>
              <a:gd name="adj3" fmla="val 32125"/>
              <a:gd name="adj4" fmla="val -1004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tr-TR" b="1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22A712-7B32-4FD5-BE0C-43B4CE207262}"/>
              </a:ext>
            </a:extLst>
          </p:cNvPr>
          <p:cNvSpPr txBox="1"/>
          <p:nvPr/>
        </p:nvSpPr>
        <p:spPr>
          <a:xfrm>
            <a:off x="4114358" y="1213008"/>
            <a:ext cx="7958372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tr-TR"/>
              <a:t>Sektörler arası koordinasyon ve çocuk odaklı politika ve strateji geliştirme </a:t>
            </a:r>
            <a:r>
              <a:rPr lang="tr-TR" b="1"/>
              <a:t>(Gaziantep Büyükşehir Belediyesi, Şanlıurfa Büyükşehir Belediyesi ve Kilis Belediyesi, GAP, TKV, STL)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tr-TR"/>
              <a:t>İstihdam edilebilirlik de dahil, gençlerin becerilerinin geliştirilmesi </a:t>
            </a:r>
            <a:r>
              <a:rPr lang="tr-TR" b="1"/>
              <a:t>(Gaziantep Büyükşehir Belediyesi, Kilis Belediyesi, GAP, TKV)</a:t>
            </a:r>
            <a:endParaRPr lang="tr-TR" b="1">
              <a:cs typeface="Calibri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tr-TR"/>
              <a:t>Ev sahibi ve mülteci topluluklardan gelen çocuklara Erken Çocukluk Eğitimi - </a:t>
            </a:r>
            <a:r>
              <a:rPr lang="tr-TR" b="1"/>
              <a:t>(Gaziantep Büyükşehir Belediyesi, Şanlıurfa Büyükşehir Belediyesi ve Kilis Belediyesi, GAP, TKV)</a:t>
            </a:r>
            <a:endParaRPr lang="tr-TR" b="1">
              <a:cs typeface="Calibri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tr-TR"/>
              <a:t>Okul dışı kalmış ve okulu bırakma riski olan çocukların tespiti ve yönlendirilmesi </a:t>
            </a:r>
            <a:r>
              <a:rPr lang="tr-TR" b="1"/>
              <a:t>(Gaziantep Büyükşehir Belediyesi, Kilis Belediyesi, Şanlıurfa Belediyesi, GAP, TKV, STL)</a:t>
            </a:r>
            <a:endParaRPr lang="tr-TR" b="1">
              <a:cs typeface="Calibri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tr-TR"/>
              <a:t>Çocuk Yaşta, Erken ve Zorla Evlilik hakkında bilinçlendirme (</a:t>
            </a:r>
            <a:r>
              <a:rPr lang="tr-TR" b="1"/>
              <a:t>Gaziantep Büyükşehir Belediyesi, Kilis Belediyesi, GAP</a:t>
            </a:r>
            <a:r>
              <a:rPr lang="tr-TR"/>
              <a:t>) </a:t>
            </a:r>
            <a:endParaRPr lang="tr-TR">
              <a:ea typeface="+mn-lt"/>
              <a:cs typeface="+mn-lt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tr-TR">
              <a:ea typeface="+mn-lt"/>
              <a:cs typeface="+mn-lt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tr-TR">
              <a:ea typeface="+mn-lt"/>
              <a:cs typeface="+mn-lt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B2A72C4-F19B-469E-A7CB-827197BE9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357" y="3596172"/>
            <a:ext cx="3416851" cy="208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03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3EE8334-E660-44E4-9F25-F1A76D088960}"/>
              </a:ext>
            </a:extLst>
          </p:cNvPr>
          <p:cNvSpPr txBox="1"/>
          <p:nvPr/>
        </p:nvSpPr>
        <p:spPr>
          <a:xfrm>
            <a:off x="690495" y="1800042"/>
            <a:ext cx="10833793" cy="14178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71389-73D2-4A51-B07F-4CAF6DE60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12" y="813557"/>
            <a:ext cx="6554723" cy="1325563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br/>
            <a:br/>
            <a:r>
              <a:rPr lang="tr-TR" altLang="en-US" b="1">
                <a:solidFill>
                  <a:srgbClr val="33CCFF"/>
                </a:solidFill>
              </a:rPr>
              <a:t>Sonuç 4 – Çocuk hakları için yatırım ve izleme mekanizmaları</a:t>
            </a:r>
            <a:br/>
            <a:br/>
            <a:br/>
            <a:br/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20467-9BAD-48F7-923C-27DF5F9A9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6501"/>
            <a:ext cx="10515600" cy="4351338"/>
          </a:xfrm>
        </p:spPr>
        <p:txBody>
          <a:bodyPr/>
          <a:lstStyle/>
          <a:p>
            <a:pPr marL="0" lvl="0" indent="0" algn="ctr">
              <a:buNone/>
            </a:pPr>
            <a:endParaRPr lang="tr-TR" b="1">
              <a:solidFill>
                <a:prstClr val="black"/>
              </a:solidFill>
            </a:endParaRPr>
          </a:p>
          <a:p>
            <a:pPr mar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tr-TR" b="1">
                <a:solidFill>
                  <a:schemeClr val="tx1"/>
                </a:solidFill>
              </a:rPr>
              <a:t>2025 yılına kadar, kamu ve özel kuruluşlar ile sivil toplumun, çocuk hakları konusunda ortak taahhütte bulunması ve yatırımlarını artırması</a:t>
            </a:r>
            <a:endParaRPr lang="tr-TR">
              <a:solidFill>
                <a:schemeClr val="tx1"/>
              </a:solidFill>
            </a:endParaRPr>
          </a:p>
          <a:p>
            <a:endParaRPr lang="tr-TR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81DB854-0E01-40BC-990E-A32C492034F3}"/>
              </a:ext>
            </a:extLst>
          </p:cNvPr>
          <p:cNvSpPr/>
          <p:nvPr/>
        </p:nvSpPr>
        <p:spPr>
          <a:xfrm>
            <a:off x="944216" y="3998241"/>
            <a:ext cx="3237280" cy="1820162"/>
          </a:xfrm>
          <a:custGeom>
            <a:avLst/>
            <a:gdLst>
              <a:gd name="connsiteX0" fmla="*/ 0 w 2720684"/>
              <a:gd name="connsiteY0" fmla="*/ 228600 h 2285997"/>
              <a:gd name="connsiteX1" fmla="*/ 228600 w 2720684"/>
              <a:gd name="connsiteY1" fmla="*/ 0 h 2285997"/>
              <a:gd name="connsiteX2" fmla="*/ 2492084 w 2720684"/>
              <a:gd name="connsiteY2" fmla="*/ 0 h 2285997"/>
              <a:gd name="connsiteX3" fmla="*/ 2720684 w 2720684"/>
              <a:gd name="connsiteY3" fmla="*/ 228600 h 2285997"/>
              <a:gd name="connsiteX4" fmla="*/ 2720684 w 2720684"/>
              <a:gd name="connsiteY4" fmla="*/ 2057397 h 2285997"/>
              <a:gd name="connsiteX5" fmla="*/ 2492084 w 2720684"/>
              <a:gd name="connsiteY5" fmla="*/ 2285997 h 2285997"/>
              <a:gd name="connsiteX6" fmla="*/ 228600 w 2720684"/>
              <a:gd name="connsiteY6" fmla="*/ 2285997 h 2285997"/>
              <a:gd name="connsiteX7" fmla="*/ 0 w 2720684"/>
              <a:gd name="connsiteY7" fmla="*/ 2057397 h 2285997"/>
              <a:gd name="connsiteX8" fmla="*/ 0 w 2720684"/>
              <a:gd name="connsiteY8" fmla="*/ 228600 h 228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0684" h="2285997">
                <a:moveTo>
                  <a:pt x="0" y="228600"/>
                </a:moveTo>
                <a:cubicBezTo>
                  <a:pt x="0" y="102348"/>
                  <a:pt x="102348" y="0"/>
                  <a:pt x="228600" y="0"/>
                </a:cubicBezTo>
                <a:lnTo>
                  <a:pt x="2492084" y="0"/>
                </a:lnTo>
                <a:cubicBezTo>
                  <a:pt x="2618336" y="0"/>
                  <a:pt x="2720684" y="102348"/>
                  <a:pt x="2720684" y="228600"/>
                </a:cubicBezTo>
                <a:lnTo>
                  <a:pt x="2720684" y="2057397"/>
                </a:lnTo>
                <a:cubicBezTo>
                  <a:pt x="2720684" y="2183649"/>
                  <a:pt x="2618336" y="2285997"/>
                  <a:pt x="2492084" y="2285997"/>
                </a:cubicBezTo>
                <a:lnTo>
                  <a:pt x="228600" y="2285997"/>
                </a:lnTo>
                <a:cubicBezTo>
                  <a:pt x="102348" y="2285997"/>
                  <a:pt x="0" y="2183649"/>
                  <a:pt x="0" y="2057397"/>
                </a:cubicBezTo>
                <a:lnTo>
                  <a:pt x="0" y="228600"/>
                </a:lnTo>
                <a:close/>
              </a:path>
            </a:pathLst>
          </a:custGeom>
          <a:solidFill>
            <a:srgbClr val="BF95DF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13534" rIns="199136" bIns="656337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Çocuklara yönelik politika ve programlar için kanıt üretimi ve kullanımı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EBBB2DB-2AC9-4BA3-BE18-9F618972DA2F}"/>
              </a:ext>
            </a:extLst>
          </p:cNvPr>
          <p:cNvSpPr/>
          <p:nvPr/>
        </p:nvSpPr>
        <p:spPr>
          <a:xfrm>
            <a:off x="4686798" y="3998241"/>
            <a:ext cx="3030433" cy="1820162"/>
          </a:xfrm>
          <a:custGeom>
            <a:avLst/>
            <a:gdLst>
              <a:gd name="connsiteX0" fmla="*/ 0 w 2720684"/>
              <a:gd name="connsiteY0" fmla="*/ 228600 h 2285997"/>
              <a:gd name="connsiteX1" fmla="*/ 228600 w 2720684"/>
              <a:gd name="connsiteY1" fmla="*/ 0 h 2285997"/>
              <a:gd name="connsiteX2" fmla="*/ 2492084 w 2720684"/>
              <a:gd name="connsiteY2" fmla="*/ 0 h 2285997"/>
              <a:gd name="connsiteX3" fmla="*/ 2720684 w 2720684"/>
              <a:gd name="connsiteY3" fmla="*/ 228600 h 2285997"/>
              <a:gd name="connsiteX4" fmla="*/ 2720684 w 2720684"/>
              <a:gd name="connsiteY4" fmla="*/ 2057397 h 2285997"/>
              <a:gd name="connsiteX5" fmla="*/ 2492084 w 2720684"/>
              <a:gd name="connsiteY5" fmla="*/ 2285997 h 2285997"/>
              <a:gd name="connsiteX6" fmla="*/ 228600 w 2720684"/>
              <a:gd name="connsiteY6" fmla="*/ 2285997 h 2285997"/>
              <a:gd name="connsiteX7" fmla="*/ 0 w 2720684"/>
              <a:gd name="connsiteY7" fmla="*/ 2057397 h 2285997"/>
              <a:gd name="connsiteX8" fmla="*/ 0 w 2720684"/>
              <a:gd name="connsiteY8" fmla="*/ 228600 h 228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0684" h="2285997">
                <a:moveTo>
                  <a:pt x="0" y="228600"/>
                </a:moveTo>
                <a:cubicBezTo>
                  <a:pt x="0" y="102348"/>
                  <a:pt x="102348" y="0"/>
                  <a:pt x="228600" y="0"/>
                </a:cubicBezTo>
                <a:lnTo>
                  <a:pt x="2492084" y="0"/>
                </a:lnTo>
                <a:cubicBezTo>
                  <a:pt x="2618336" y="0"/>
                  <a:pt x="2720684" y="102348"/>
                  <a:pt x="2720684" y="228600"/>
                </a:cubicBezTo>
                <a:lnTo>
                  <a:pt x="2720684" y="2057397"/>
                </a:lnTo>
                <a:cubicBezTo>
                  <a:pt x="2720684" y="2183649"/>
                  <a:pt x="2618336" y="2285997"/>
                  <a:pt x="2492084" y="2285997"/>
                </a:cubicBezTo>
                <a:lnTo>
                  <a:pt x="228600" y="2285997"/>
                </a:lnTo>
                <a:cubicBezTo>
                  <a:pt x="102348" y="2285997"/>
                  <a:pt x="0" y="2183649"/>
                  <a:pt x="0" y="2057397"/>
                </a:cubicBezTo>
                <a:lnTo>
                  <a:pt x="0" y="228600"/>
                </a:lnTo>
                <a:close/>
              </a:path>
            </a:pathLst>
          </a:custGeom>
          <a:solidFill>
            <a:srgbClr val="B482DA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13534" rIns="199136" bIns="656337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r-TR" sz="2400">
                <a:solidFill>
                  <a:schemeClr val="bg1"/>
                </a:solidFill>
                <a:latin typeface="Calibri" panose="020F0502020204030204"/>
              </a:rPr>
              <a:t>Ortaklıklar ve çeşitli temaslar vasıtasıyla çocuklar için yapılan yatırımların artması</a:t>
            </a:r>
            <a:endParaRPr lang="tr-TR" sz="2400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FAF6178-7597-4C15-A301-FD5A428672DF}"/>
              </a:ext>
            </a:extLst>
          </p:cNvPr>
          <p:cNvSpPr/>
          <p:nvPr/>
        </p:nvSpPr>
        <p:spPr>
          <a:xfrm>
            <a:off x="8222537" y="3998241"/>
            <a:ext cx="3030432" cy="1820162"/>
          </a:xfrm>
          <a:custGeom>
            <a:avLst/>
            <a:gdLst>
              <a:gd name="connsiteX0" fmla="*/ 0 w 2720684"/>
              <a:gd name="connsiteY0" fmla="*/ 228600 h 2285997"/>
              <a:gd name="connsiteX1" fmla="*/ 228600 w 2720684"/>
              <a:gd name="connsiteY1" fmla="*/ 0 h 2285997"/>
              <a:gd name="connsiteX2" fmla="*/ 2492084 w 2720684"/>
              <a:gd name="connsiteY2" fmla="*/ 0 h 2285997"/>
              <a:gd name="connsiteX3" fmla="*/ 2720684 w 2720684"/>
              <a:gd name="connsiteY3" fmla="*/ 228600 h 2285997"/>
              <a:gd name="connsiteX4" fmla="*/ 2720684 w 2720684"/>
              <a:gd name="connsiteY4" fmla="*/ 2057397 h 2285997"/>
              <a:gd name="connsiteX5" fmla="*/ 2492084 w 2720684"/>
              <a:gd name="connsiteY5" fmla="*/ 2285997 h 2285997"/>
              <a:gd name="connsiteX6" fmla="*/ 228600 w 2720684"/>
              <a:gd name="connsiteY6" fmla="*/ 2285997 h 2285997"/>
              <a:gd name="connsiteX7" fmla="*/ 0 w 2720684"/>
              <a:gd name="connsiteY7" fmla="*/ 2057397 h 2285997"/>
              <a:gd name="connsiteX8" fmla="*/ 0 w 2720684"/>
              <a:gd name="connsiteY8" fmla="*/ 228600 h 228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0684" h="2285997">
                <a:moveTo>
                  <a:pt x="0" y="228600"/>
                </a:moveTo>
                <a:cubicBezTo>
                  <a:pt x="0" y="102348"/>
                  <a:pt x="102348" y="0"/>
                  <a:pt x="228600" y="0"/>
                </a:cubicBezTo>
                <a:lnTo>
                  <a:pt x="2492084" y="0"/>
                </a:lnTo>
                <a:cubicBezTo>
                  <a:pt x="2618336" y="0"/>
                  <a:pt x="2720684" y="102348"/>
                  <a:pt x="2720684" y="228600"/>
                </a:cubicBezTo>
                <a:lnTo>
                  <a:pt x="2720684" y="2057397"/>
                </a:lnTo>
                <a:cubicBezTo>
                  <a:pt x="2720684" y="2183649"/>
                  <a:pt x="2618336" y="2285997"/>
                  <a:pt x="2492084" y="2285997"/>
                </a:cubicBezTo>
                <a:lnTo>
                  <a:pt x="228600" y="2285997"/>
                </a:lnTo>
                <a:cubicBezTo>
                  <a:pt x="102348" y="2285997"/>
                  <a:pt x="0" y="2183649"/>
                  <a:pt x="0" y="2057397"/>
                </a:cubicBezTo>
                <a:lnTo>
                  <a:pt x="0" y="228600"/>
                </a:lnTo>
                <a:close/>
              </a:path>
            </a:pathLst>
          </a:custGeom>
          <a:solidFill>
            <a:srgbClr val="B482DA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13534" rIns="199136" bIns="656337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r-TR" sz="2400">
                <a:solidFill>
                  <a:schemeClr val="bg1"/>
                </a:solidFill>
                <a:latin typeface="Calibri" panose="020F0502020204030204"/>
              </a:rPr>
              <a:t>Çocuk hakları konusunda daha güçlü farkındalık ve hesap verebilirlik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F9902FA-7BA5-4096-82A4-922923534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4894" y="697533"/>
            <a:ext cx="1032671" cy="75061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584DABA-19DE-4598-888E-9B10C0B1FA3A}"/>
              </a:ext>
            </a:extLst>
          </p:cNvPr>
          <p:cNvGrpSpPr/>
          <p:nvPr/>
        </p:nvGrpSpPr>
        <p:grpSpPr>
          <a:xfrm>
            <a:off x="9036462" y="175633"/>
            <a:ext cx="3155538" cy="1168231"/>
            <a:chOff x="8910146" y="80975"/>
            <a:chExt cx="3155538" cy="11682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6CDFAC-E77E-46C2-8EF3-321AF53E001B}"/>
                </a:ext>
              </a:extLst>
            </p:cNvPr>
            <p:cNvSpPr txBox="1"/>
            <p:nvPr/>
          </p:nvSpPr>
          <p:spPr>
            <a:xfrm>
              <a:off x="8910146" y="602875"/>
              <a:ext cx="31555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en-US">
                  <a:solidFill>
                    <a:schemeClr val="bg2">
                      <a:lumMod val="25000"/>
                    </a:schemeClr>
                  </a:solidFill>
                </a:rPr>
                <a:t>Sürdürülebilir Kalkınma Hedefleri 8, 10, 16, 17</a:t>
              </a:r>
              <a:endParaRPr lang="tr-TR"/>
            </a:p>
          </p:txBody>
        </p:sp>
        <p:pic>
          <p:nvPicPr>
            <p:cNvPr id="17" name="Picture 16" descr="Chart, sunburst chart&#10;&#10;Description automatically generated">
              <a:extLst>
                <a:ext uri="{FF2B5EF4-FFF2-40B4-BE49-F238E27FC236}">
                  <a16:creationId xmlns:a16="http://schemas.microsoft.com/office/drawing/2014/main" id="{E7542BF6-94C3-4A41-A24B-74124530B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965" y="80975"/>
              <a:ext cx="521900" cy="52190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37FFC6EF-3BF4-487D-81E5-2BDEB9D9E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2" y="6322955"/>
            <a:ext cx="534003" cy="34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4E1CCD-1993-43E4-BA6D-88D911C27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865" y="6356350"/>
            <a:ext cx="1063400" cy="27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rrow: Up-Down 20">
            <a:extLst>
              <a:ext uri="{FF2B5EF4-FFF2-40B4-BE49-F238E27FC236}">
                <a16:creationId xmlns:a16="http://schemas.microsoft.com/office/drawing/2014/main" id="{30193CE3-4E10-4631-B1A3-5BFFC6562808}"/>
              </a:ext>
            </a:extLst>
          </p:cNvPr>
          <p:cNvSpPr/>
          <p:nvPr/>
        </p:nvSpPr>
        <p:spPr>
          <a:xfrm>
            <a:off x="2311409" y="3347739"/>
            <a:ext cx="340975" cy="483018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22" name="Arrow: Up-Down 21">
            <a:extLst>
              <a:ext uri="{FF2B5EF4-FFF2-40B4-BE49-F238E27FC236}">
                <a16:creationId xmlns:a16="http://schemas.microsoft.com/office/drawing/2014/main" id="{7583097C-0ADA-4994-8C37-A7F9DF1C4CC3}"/>
              </a:ext>
            </a:extLst>
          </p:cNvPr>
          <p:cNvSpPr/>
          <p:nvPr/>
        </p:nvSpPr>
        <p:spPr>
          <a:xfrm>
            <a:off x="9486371" y="3338910"/>
            <a:ext cx="340975" cy="483018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Up-Down 22">
            <a:extLst>
              <a:ext uri="{FF2B5EF4-FFF2-40B4-BE49-F238E27FC236}">
                <a16:creationId xmlns:a16="http://schemas.microsoft.com/office/drawing/2014/main" id="{5D2E4753-75D9-4E88-A47E-D6F76645A143}"/>
              </a:ext>
            </a:extLst>
          </p:cNvPr>
          <p:cNvSpPr/>
          <p:nvPr/>
        </p:nvSpPr>
        <p:spPr>
          <a:xfrm>
            <a:off x="5998283" y="3347739"/>
            <a:ext cx="340975" cy="483018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4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DD99F2D-45F7-42C0-9A70-6C4167CD1791}"/>
              </a:ext>
            </a:extLst>
          </p:cNvPr>
          <p:cNvCxnSpPr/>
          <p:nvPr/>
        </p:nvCxnSpPr>
        <p:spPr>
          <a:xfrm flipV="1">
            <a:off x="9482637" y="1093901"/>
            <a:ext cx="659757" cy="129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49BBF7-E944-4DBA-AAB0-B6F7DEFEAC95}"/>
              </a:ext>
            </a:extLst>
          </p:cNvPr>
          <p:cNvCxnSpPr/>
          <p:nvPr/>
        </p:nvCxnSpPr>
        <p:spPr>
          <a:xfrm flipV="1">
            <a:off x="2152890" y="1102078"/>
            <a:ext cx="659757" cy="129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5507B9F6-064D-493D-A00A-7A07D18E9613}"/>
              </a:ext>
            </a:extLst>
          </p:cNvPr>
          <p:cNvGrpSpPr/>
          <p:nvPr/>
        </p:nvGrpSpPr>
        <p:grpSpPr>
          <a:xfrm>
            <a:off x="2552480" y="759124"/>
            <a:ext cx="3177401" cy="685910"/>
            <a:chOff x="1568636" y="689674"/>
            <a:chExt cx="3177401" cy="68591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44A0E74-EBB1-4540-90A8-24C92B4CCBC9}"/>
                </a:ext>
              </a:extLst>
            </p:cNvPr>
            <p:cNvSpPr/>
            <p:nvPr/>
          </p:nvSpPr>
          <p:spPr>
            <a:xfrm>
              <a:off x="1568636" y="689674"/>
              <a:ext cx="3164681" cy="6859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922A24D-E467-48B4-A6F7-050802F830A9}"/>
                </a:ext>
              </a:extLst>
            </p:cNvPr>
            <p:cNvSpPr txBox="1"/>
            <p:nvPr/>
          </p:nvSpPr>
          <p:spPr>
            <a:xfrm>
              <a:off x="1581356" y="839115"/>
              <a:ext cx="3164681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2016-2020 </a:t>
              </a:r>
              <a:r>
                <a:rPr kumimoji="0" lang="tr-TR" sz="18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Ülke Programı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7D37700-EA6C-41CD-A7BA-EB64D9981EDE}"/>
              </a:ext>
            </a:extLst>
          </p:cNvPr>
          <p:cNvSpPr txBox="1"/>
          <p:nvPr/>
        </p:nvSpPr>
        <p:spPr>
          <a:xfrm>
            <a:off x="1230072" y="737222"/>
            <a:ext cx="1077016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r>
              <a:rPr kumimoji="0" lang="tr-T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UK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P, </a:t>
            </a:r>
            <a:r>
              <a:rPr kumimoji="0" lang="tr-T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BMKİS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tr-T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SKA’lar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2018-2021 UNICEF SP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582E4E2-AE99-4899-85BE-6E0D1B73551F}"/>
              </a:ext>
            </a:extLst>
          </p:cNvPr>
          <p:cNvGrpSpPr/>
          <p:nvPr/>
        </p:nvGrpSpPr>
        <p:grpSpPr>
          <a:xfrm>
            <a:off x="2552042" y="1547650"/>
            <a:ext cx="3225238" cy="3202613"/>
            <a:chOff x="1407505" y="1840588"/>
            <a:chExt cx="3253454" cy="387853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20251CE-9CC0-46FF-881B-FE33FBE57491}"/>
                </a:ext>
              </a:extLst>
            </p:cNvPr>
            <p:cNvGrpSpPr/>
            <p:nvPr/>
          </p:nvGrpSpPr>
          <p:grpSpPr>
            <a:xfrm>
              <a:off x="1427588" y="1840588"/>
              <a:ext cx="1738642" cy="1468845"/>
              <a:chOff x="1571625" y="3124200"/>
              <a:chExt cx="1800206" cy="1438275"/>
            </a:xfrm>
          </p:grpSpPr>
          <p:sp>
            <p:nvSpPr>
              <p:cNvPr id="24" name="Hexagon 23">
                <a:extLst>
                  <a:ext uri="{FF2B5EF4-FFF2-40B4-BE49-F238E27FC236}">
                    <a16:creationId xmlns:a16="http://schemas.microsoft.com/office/drawing/2014/main" id="{3A5FA0F9-F9F3-44B8-A809-0F5057B036D9}"/>
                  </a:ext>
                </a:extLst>
              </p:cNvPr>
              <p:cNvSpPr/>
              <p:nvPr/>
            </p:nvSpPr>
            <p:spPr>
              <a:xfrm>
                <a:off x="1571625" y="3124200"/>
                <a:ext cx="1800206" cy="1438275"/>
              </a:xfrm>
              <a:prstGeom prst="hexag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DB10FCA-55C4-48B3-8E4C-09DB2F20DB8C}"/>
                  </a:ext>
                </a:extLst>
              </p:cNvPr>
              <p:cNvSpPr txBox="1"/>
              <p:nvPr/>
            </p:nvSpPr>
            <p:spPr>
              <a:xfrm>
                <a:off x="1728408" y="3366284"/>
                <a:ext cx="1535904" cy="11314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>
                  <a:defRPr/>
                </a:pPr>
                <a:r>
                  <a:rPr kumimoji="0" lang="tr-TR" sz="14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Sosyal içerme ve dayanıklılık arttırma yoluyla eşit fırsatlar</a:t>
                </a:r>
                <a:r>
                  <a:rPr lang="en-US" sz="1400">
                    <a:latin typeface="Calibri" panose="020F0502020204030204"/>
                  </a:rPr>
                  <a:t> </a:t>
                </a: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B17B20C-5676-4C5F-B58A-4FB7C9A83629}"/>
                </a:ext>
              </a:extLst>
            </p:cNvPr>
            <p:cNvGrpSpPr/>
            <p:nvPr/>
          </p:nvGrpSpPr>
          <p:grpSpPr>
            <a:xfrm>
              <a:off x="2922317" y="2643919"/>
              <a:ext cx="1738642" cy="1468845"/>
              <a:chOff x="3131880" y="3887361"/>
              <a:chExt cx="1800206" cy="1438275"/>
            </a:xfrm>
          </p:grpSpPr>
          <p:sp>
            <p:nvSpPr>
              <p:cNvPr id="25" name="Hexagon 24">
                <a:extLst>
                  <a:ext uri="{FF2B5EF4-FFF2-40B4-BE49-F238E27FC236}">
                    <a16:creationId xmlns:a16="http://schemas.microsoft.com/office/drawing/2014/main" id="{DFB400B1-9520-44FF-A145-EA3A6B1FEDF1}"/>
                  </a:ext>
                </a:extLst>
              </p:cNvPr>
              <p:cNvSpPr/>
              <p:nvPr/>
            </p:nvSpPr>
            <p:spPr>
              <a:xfrm>
                <a:off x="3131880" y="3887361"/>
                <a:ext cx="1800206" cy="1438275"/>
              </a:xfrm>
              <a:prstGeom prst="hexag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7D135E1-99D9-4D08-AF4F-AC3AC4D8ECE9}"/>
                  </a:ext>
                </a:extLst>
              </p:cNvPr>
              <p:cNvSpPr txBox="1"/>
              <p:nvPr/>
            </p:nvSpPr>
            <p:spPr>
              <a:xfrm>
                <a:off x="3170977" y="4115120"/>
                <a:ext cx="1643062" cy="8759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14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Çocuk hakları için kaliteli veri, bilgi ve savunuculuk</a:t>
                </a:r>
                <a:endParaRPr lang="en-US" sz="1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cs typeface="Calibri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0EFF6CC-C2AE-44BD-96A2-7DC8D9A4D444}"/>
                </a:ext>
              </a:extLst>
            </p:cNvPr>
            <p:cNvGrpSpPr/>
            <p:nvPr/>
          </p:nvGrpSpPr>
          <p:grpSpPr>
            <a:xfrm>
              <a:off x="1407505" y="3416072"/>
              <a:ext cx="1738642" cy="1468845"/>
              <a:chOff x="1571625" y="4705704"/>
              <a:chExt cx="1800206" cy="1438275"/>
            </a:xfrm>
          </p:grpSpPr>
          <p:sp>
            <p:nvSpPr>
              <p:cNvPr id="26" name="Hexagon 25">
                <a:extLst>
                  <a:ext uri="{FF2B5EF4-FFF2-40B4-BE49-F238E27FC236}">
                    <a16:creationId xmlns:a16="http://schemas.microsoft.com/office/drawing/2014/main" id="{81EAEB04-C6AE-4BF6-802A-1727539FDEC9}"/>
                  </a:ext>
                </a:extLst>
              </p:cNvPr>
              <p:cNvSpPr/>
              <p:nvPr/>
            </p:nvSpPr>
            <p:spPr>
              <a:xfrm>
                <a:off x="1571625" y="4705704"/>
                <a:ext cx="1800206" cy="1438275"/>
              </a:xfrm>
              <a:prstGeom prst="hexag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CC7A1F7-9A81-4EAB-BFDE-9FFDB0CE2F79}"/>
                  </a:ext>
                </a:extLst>
              </p:cNvPr>
              <p:cNvSpPr txBox="1"/>
              <p:nvPr/>
            </p:nvSpPr>
            <p:spPr>
              <a:xfrm>
                <a:off x="1719741" y="4716790"/>
                <a:ext cx="1511467" cy="11314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>
                  <a:defRPr/>
                </a:pPr>
                <a:r>
                  <a:rPr kumimoji="0" lang="tr-TR" sz="14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Çocuk ve ergenler arasında toplumsal cinsiyet eşitliği</a:t>
                </a:r>
                <a:r>
                  <a:rPr lang="en-US" sz="1400">
                    <a:latin typeface="Calibri" panose="020F0502020204030204"/>
                  </a:rPr>
                  <a:t> </a:t>
                </a: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B28313F-510F-4447-9B5B-22A93C8A421B}"/>
                </a:ext>
              </a:extLst>
            </p:cNvPr>
            <p:cNvGrpSpPr/>
            <p:nvPr/>
          </p:nvGrpSpPr>
          <p:grpSpPr>
            <a:xfrm>
              <a:off x="2908918" y="4219031"/>
              <a:ext cx="1738642" cy="1500091"/>
              <a:chOff x="4669858" y="4995643"/>
              <a:chExt cx="1800206" cy="1468870"/>
            </a:xfrm>
          </p:grpSpPr>
          <p:sp>
            <p:nvSpPr>
              <p:cNvPr id="31" name="Hexagon 30">
                <a:extLst>
                  <a:ext uri="{FF2B5EF4-FFF2-40B4-BE49-F238E27FC236}">
                    <a16:creationId xmlns:a16="http://schemas.microsoft.com/office/drawing/2014/main" id="{84029F47-881B-4D69-96DB-EBEA1F6E6021}"/>
                  </a:ext>
                </a:extLst>
              </p:cNvPr>
              <p:cNvSpPr/>
              <p:nvPr/>
            </p:nvSpPr>
            <p:spPr>
              <a:xfrm>
                <a:off x="4669858" y="4995643"/>
                <a:ext cx="1800206" cy="1438275"/>
              </a:xfrm>
              <a:prstGeom prst="hexag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66738B0-490A-404A-87B1-B81C0FE2ECF3}"/>
                  </a:ext>
                </a:extLst>
              </p:cNvPr>
              <p:cNvSpPr txBox="1"/>
              <p:nvPr/>
            </p:nvSpPr>
            <p:spPr>
              <a:xfrm>
                <a:off x="4831848" y="5077603"/>
                <a:ext cx="1534042" cy="1386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14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Türkiye ve UNICEF arasında sınırların ötesine genişletilmiş ortaklık</a:t>
                </a:r>
                <a:endParaRPr lang="en-US" sz="1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cs typeface="Calibri"/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AE49B96-87A7-408E-80CF-3304C4B09C13}"/>
              </a:ext>
            </a:extLst>
          </p:cNvPr>
          <p:cNvGrpSpPr/>
          <p:nvPr/>
        </p:nvGrpSpPr>
        <p:grpSpPr>
          <a:xfrm>
            <a:off x="6258652" y="1515071"/>
            <a:ext cx="3261644" cy="3158227"/>
            <a:chOff x="6013262" y="1834573"/>
            <a:chExt cx="3261644" cy="3865714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7A002B4-0A57-49D3-87B0-B89C8BE633EA}"/>
                </a:ext>
              </a:extLst>
            </p:cNvPr>
            <p:cNvGrpSpPr/>
            <p:nvPr/>
          </p:nvGrpSpPr>
          <p:grpSpPr>
            <a:xfrm>
              <a:off x="6041048" y="1834573"/>
              <a:ext cx="1759835" cy="1424321"/>
              <a:chOff x="1582485" y="3102546"/>
              <a:chExt cx="1822149" cy="1394678"/>
            </a:xfrm>
            <a:solidFill>
              <a:srgbClr val="AEEBFC"/>
            </a:solidFill>
          </p:grpSpPr>
          <p:sp>
            <p:nvSpPr>
              <p:cNvPr id="37" name="Hexagon 36">
                <a:extLst>
                  <a:ext uri="{FF2B5EF4-FFF2-40B4-BE49-F238E27FC236}">
                    <a16:creationId xmlns:a16="http://schemas.microsoft.com/office/drawing/2014/main" id="{DCA0D0DD-41D3-4338-AD69-5C9C4F8AAC8B}"/>
                  </a:ext>
                </a:extLst>
              </p:cNvPr>
              <p:cNvSpPr/>
              <p:nvPr/>
            </p:nvSpPr>
            <p:spPr>
              <a:xfrm>
                <a:off x="1582485" y="3102546"/>
                <a:ext cx="1800206" cy="1394678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710C82-FA21-4483-9CB2-4D42E917C1DB}"/>
                  </a:ext>
                </a:extLst>
              </p:cNvPr>
              <p:cNvSpPr txBox="1"/>
              <p:nvPr/>
            </p:nvSpPr>
            <p:spPr>
              <a:xfrm>
                <a:off x="1609526" y="3294658"/>
                <a:ext cx="1795108" cy="1143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>
                  <a:defRPr/>
                </a:pPr>
                <a:r>
                  <a:rPr kumimoji="0" lang="tr-TR" sz="14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Küçük çocuklar için iyileştirilmiş öğrenme,</a:t>
                </a:r>
                <a:r>
                  <a:rPr lang="tr-TR" sz="1400">
                    <a:latin typeface="Calibri" panose="020F0502020204030204"/>
                  </a:rPr>
                  <a:t> </a:t>
                </a:r>
                <a:r>
                  <a:rPr kumimoji="0" lang="tr-TR" sz="14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bakım ve gelişim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2B7B73D-9E34-42D3-953B-DD69BFF74D82}"/>
                </a:ext>
              </a:extLst>
            </p:cNvPr>
            <p:cNvGrpSpPr/>
            <p:nvPr/>
          </p:nvGrpSpPr>
          <p:grpSpPr>
            <a:xfrm>
              <a:off x="7536264" y="2649782"/>
              <a:ext cx="1738642" cy="1468843"/>
              <a:chOff x="1614483" y="3121503"/>
              <a:chExt cx="1800206" cy="1438275"/>
            </a:xfrm>
            <a:solidFill>
              <a:srgbClr val="AEEBFC"/>
            </a:solidFill>
          </p:grpSpPr>
          <p:sp>
            <p:nvSpPr>
              <p:cNvPr id="40" name="Hexagon 39">
                <a:extLst>
                  <a:ext uri="{FF2B5EF4-FFF2-40B4-BE49-F238E27FC236}">
                    <a16:creationId xmlns:a16="http://schemas.microsoft.com/office/drawing/2014/main" id="{4BDA2C99-9609-4781-AF1F-D28EB76B22B3}"/>
                  </a:ext>
                </a:extLst>
              </p:cNvPr>
              <p:cNvSpPr/>
              <p:nvPr/>
            </p:nvSpPr>
            <p:spPr>
              <a:xfrm>
                <a:off x="1614483" y="3121503"/>
                <a:ext cx="1800206" cy="1438275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AA3B4FD-0DA7-46A1-BEF4-B8861D1032DD}"/>
                  </a:ext>
                </a:extLst>
              </p:cNvPr>
              <p:cNvSpPr txBox="1"/>
              <p:nvPr/>
            </p:nvSpPr>
            <p:spPr>
              <a:xfrm>
                <a:off x="1665197" y="3325331"/>
                <a:ext cx="1724401" cy="11435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Ergenler ve gençler için iyileştirilmiş öğrenme ve beceri geliştirme</a:t>
                </a: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E0D168C-D8AB-4E50-808D-ED2257C9376F}"/>
                </a:ext>
              </a:extLst>
            </p:cNvPr>
            <p:cNvGrpSpPr/>
            <p:nvPr/>
          </p:nvGrpSpPr>
          <p:grpSpPr>
            <a:xfrm>
              <a:off x="6013262" y="3435859"/>
              <a:ext cx="1738642" cy="1468844"/>
              <a:chOff x="1571625" y="3124200"/>
              <a:chExt cx="1800206" cy="1438275"/>
            </a:xfrm>
            <a:solidFill>
              <a:srgbClr val="AEEBFC"/>
            </a:solidFill>
          </p:grpSpPr>
          <p:sp>
            <p:nvSpPr>
              <p:cNvPr id="43" name="Hexagon 42">
                <a:extLst>
                  <a:ext uri="{FF2B5EF4-FFF2-40B4-BE49-F238E27FC236}">
                    <a16:creationId xmlns:a16="http://schemas.microsoft.com/office/drawing/2014/main" id="{7CAC73B6-C267-4BA8-B3E8-21EA2B717C82}"/>
                  </a:ext>
                </a:extLst>
              </p:cNvPr>
              <p:cNvSpPr/>
              <p:nvPr/>
            </p:nvSpPr>
            <p:spPr>
              <a:xfrm>
                <a:off x="1571625" y="3124200"/>
                <a:ext cx="1800206" cy="1438275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14E4CC4-9B0C-40A1-ADC9-6DB868034EDE}"/>
                  </a:ext>
                </a:extLst>
              </p:cNvPr>
              <p:cNvSpPr txBox="1"/>
              <p:nvPr/>
            </p:nvSpPr>
            <p:spPr>
              <a:xfrm>
                <a:off x="1627436" y="3350097"/>
                <a:ext cx="1724401" cy="8853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En kırılgan çocuklar için koruyucu ve kapsayıcı çevre</a:t>
                </a: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D3960DF-7F83-4F2A-B86F-01FE5B55D19D}"/>
                </a:ext>
              </a:extLst>
            </p:cNvPr>
            <p:cNvGrpSpPr/>
            <p:nvPr/>
          </p:nvGrpSpPr>
          <p:grpSpPr>
            <a:xfrm>
              <a:off x="7523560" y="4231443"/>
              <a:ext cx="1738642" cy="1468844"/>
              <a:chOff x="1615483" y="3123062"/>
              <a:chExt cx="1800206" cy="1438275"/>
            </a:xfrm>
            <a:solidFill>
              <a:srgbClr val="AEEBFC"/>
            </a:solidFill>
          </p:grpSpPr>
          <p:sp>
            <p:nvSpPr>
              <p:cNvPr id="46" name="Hexagon 45">
                <a:extLst>
                  <a:ext uri="{FF2B5EF4-FFF2-40B4-BE49-F238E27FC236}">
                    <a16:creationId xmlns:a16="http://schemas.microsoft.com/office/drawing/2014/main" id="{972BD405-05FF-44F0-8A8F-636B2235A89A}"/>
                  </a:ext>
                </a:extLst>
              </p:cNvPr>
              <p:cNvSpPr/>
              <p:nvPr/>
            </p:nvSpPr>
            <p:spPr>
              <a:xfrm>
                <a:off x="1615483" y="3123062"/>
                <a:ext cx="1800206" cy="1438275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510BD38-3B78-480A-B7A2-DA8107439F38}"/>
                  </a:ext>
                </a:extLst>
              </p:cNvPr>
              <p:cNvSpPr txBox="1"/>
              <p:nvPr/>
            </p:nvSpPr>
            <p:spPr>
              <a:xfrm>
                <a:off x="1634799" y="3298941"/>
                <a:ext cx="1724401" cy="1143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Çocuk haklarına yönelik yatırımlar ve izleme mekanizmaları</a:t>
                </a: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DA9D656-0E36-40B5-8E06-32F2318AD273}"/>
              </a:ext>
            </a:extLst>
          </p:cNvPr>
          <p:cNvGrpSpPr/>
          <p:nvPr/>
        </p:nvGrpSpPr>
        <p:grpSpPr>
          <a:xfrm>
            <a:off x="3060761" y="5324861"/>
            <a:ext cx="5938226" cy="1311017"/>
            <a:chOff x="1802123" y="5343777"/>
            <a:chExt cx="8106907" cy="1311017"/>
          </a:xfrm>
        </p:grpSpPr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86732241-FF30-449A-A5F8-52F80D8DF5B9}"/>
                </a:ext>
              </a:extLst>
            </p:cNvPr>
            <p:cNvSpPr/>
            <p:nvPr/>
          </p:nvSpPr>
          <p:spPr>
            <a:xfrm rot="5400000" flipH="1">
              <a:off x="5200068" y="1945832"/>
              <a:ext cx="1311017" cy="8106907"/>
            </a:xfrm>
            <a:prstGeom prst="homePlate">
              <a:avLst>
                <a:gd name="adj" fmla="val 17544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BF12548-F89C-462D-8618-B09C98FC8829}"/>
                </a:ext>
              </a:extLst>
            </p:cNvPr>
            <p:cNvSpPr txBox="1"/>
            <p:nvPr/>
          </p:nvSpPr>
          <p:spPr>
            <a:xfrm>
              <a:off x="1914768" y="5360525"/>
              <a:ext cx="7881616" cy="11233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</a:t>
              </a:r>
              <a:r>
                <a:rPr kumimoji="0" lang="tr-TR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İnsani Müdahale</a:t>
              </a: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UNICEF</a:t>
              </a:r>
              <a:r>
                <a:rPr kumimoji="0" lang="tr-T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tr-T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mülteci çocukların acil ihtiyaçlarına </a:t>
              </a:r>
              <a:r>
                <a:rPr lang="tr-TR" sz="1200">
                  <a:solidFill>
                    <a:prstClr val="black"/>
                  </a:solidFill>
                  <a:latin typeface="Calibri" panose="020F0502020204030204"/>
                </a:rPr>
                <a:t>yönelik </a:t>
              </a:r>
              <a:r>
                <a:rPr kumimoji="0" lang="tr-T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müdahaleyi dört sonuç bağlamında entegre eden ve sosyal uyumun yanı sıra onların eğitim, çocuk koruma, sağlık ve sosyal koruma sistemlerine entegrasyonunu önceliklendiren bir insani yardım-kalkınma bağlantısı yaklaşımı kullanmaktadır.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</p:grpSp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4D8BAA51-F50C-434C-B70B-EED3AE3BE19A}"/>
              </a:ext>
            </a:extLst>
          </p:cNvPr>
          <p:cNvSpPr/>
          <p:nvPr/>
        </p:nvSpPr>
        <p:spPr>
          <a:xfrm rot="5400000">
            <a:off x="8301712" y="4977596"/>
            <a:ext cx="556653" cy="235899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Arrow: Notched Right 48">
            <a:extLst>
              <a:ext uri="{FF2B5EF4-FFF2-40B4-BE49-F238E27FC236}">
                <a16:creationId xmlns:a16="http://schemas.microsoft.com/office/drawing/2014/main" id="{FF1DBAA1-7B53-4E03-A707-CA0F0F7F1C7A}"/>
              </a:ext>
            </a:extLst>
          </p:cNvPr>
          <p:cNvSpPr/>
          <p:nvPr/>
        </p:nvSpPr>
        <p:spPr>
          <a:xfrm rot="5400000">
            <a:off x="3102119" y="4995620"/>
            <a:ext cx="556653" cy="235899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Arrow: Notched Right 49">
            <a:extLst>
              <a:ext uri="{FF2B5EF4-FFF2-40B4-BE49-F238E27FC236}">
                <a16:creationId xmlns:a16="http://schemas.microsoft.com/office/drawing/2014/main" id="{C6C8DA0B-6390-470B-969E-17292C714BD3}"/>
              </a:ext>
            </a:extLst>
          </p:cNvPr>
          <p:cNvSpPr/>
          <p:nvPr/>
        </p:nvSpPr>
        <p:spPr>
          <a:xfrm rot="5400000" flipH="1">
            <a:off x="7947003" y="4966849"/>
            <a:ext cx="556653" cy="235899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Arrow: Notched Right 50">
            <a:extLst>
              <a:ext uri="{FF2B5EF4-FFF2-40B4-BE49-F238E27FC236}">
                <a16:creationId xmlns:a16="http://schemas.microsoft.com/office/drawing/2014/main" id="{64376BC1-E26F-405F-B278-E881DA0D473C}"/>
              </a:ext>
            </a:extLst>
          </p:cNvPr>
          <p:cNvSpPr/>
          <p:nvPr/>
        </p:nvSpPr>
        <p:spPr>
          <a:xfrm rot="5400000" flipH="1">
            <a:off x="3428111" y="4971616"/>
            <a:ext cx="556653" cy="235899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D3A2B-1D86-419E-8722-B331DB0A84F7}"/>
              </a:ext>
            </a:extLst>
          </p:cNvPr>
          <p:cNvSpPr txBox="1"/>
          <p:nvPr/>
        </p:nvSpPr>
        <p:spPr>
          <a:xfrm>
            <a:off x="199057" y="-12594"/>
            <a:ext cx="11661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Ülke Programı Çerçevesi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94A4563-41A9-4216-BE21-CE1773F0466F}"/>
              </a:ext>
            </a:extLst>
          </p:cNvPr>
          <p:cNvSpPr txBox="1"/>
          <p:nvPr/>
        </p:nvSpPr>
        <p:spPr>
          <a:xfrm>
            <a:off x="9901854" y="784933"/>
            <a:ext cx="1077016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r>
              <a:rPr kumimoji="0" lang="tr-T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UKP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BMSKİÇ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</a:t>
            </a:r>
            <a:r>
              <a:rPr kumimoji="0" lang="tr-T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KA’lar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2022-2025 UNICEF SP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384CC31-95A3-4C81-9E01-AED8D0ECCF53}"/>
              </a:ext>
            </a:extLst>
          </p:cNvPr>
          <p:cNvGrpSpPr/>
          <p:nvPr/>
        </p:nvGrpSpPr>
        <p:grpSpPr>
          <a:xfrm>
            <a:off x="6430020" y="759835"/>
            <a:ext cx="3177401" cy="685910"/>
            <a:chOff x="1568636" y="689674"/>
            <a:chExt cx="3177401" cy="685910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D10D170E-F4A3-490C-9681-B01461EBA834}"/>
                </a:ext>
              </a:extLst>
            </p:cNvPr>
            <p:cNvSpPr/>
            <p:nvPr/>
          </p:nvSpPr>
          <p:spPr>
            <a:xfrm>
              <a:off x="1568636" y="689674"/>
              <a:ext cx="3164681" cy="685910"/>
            </a:xfrm>
            <a:prstGeom prst="roundRect">
              <a:avLst/>
            </a:prstGeom>
            <a:solidFill>
              <a:srgbClr val="00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A3558B2-BA3D-4909-97BB-4B6A607E5647}"/>
                </a:ext>
              </a:extLst>
            </p:cNvPr>
            <p:cNvSpPr txBox="1"/>
            <p:nvPr/>
          </p:nvSpPr>
          <p:spPr>
            <a:xfrm>
              <a:off x="1581356" y="839115"/>
              <a:ext cx="3164681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2021-2025 </a:t>
              </a:r>
              <a:r>
                <a:rPr kumimoji="0" lang="tr-TR" sz="18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Ülke Programı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DA34EFA8-84D6-4DB6-8980-DE947B67FF58}"/>
              </a:ext>
            </a:extLst>
          </p:cNvPr>
          <p:cNvSpPr txBox="1"/>
          <p:nvPr/>
        </p:nvSpPr>
        <p:spPr>
          <a:xfrm>
            <a:off x="9739403" y="2611801"/>
            <a:ext cx="231931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tr-TR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plam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</a:t>
            </a:r>
            <a:r>
              <a:rPr kumimoji="0" lang="tr-TR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lanan </a:t>
            </a:r>
            <a:r>
              <a:rPr lang="tr-TR" sz="1400" b="1">
                <a:latin typeface="Calibri" panose="020F0502020204030204"/>
              </a:rPr>
              <a:t>Miktar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en-US" sz="1400">
                <a:latin typeface="Calibri" panose="020F0502020204030204"/>
              </a:rPr>
              <a:t>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just">
              <a:defRPr/>
            </a:pPr>
            <a:r>
              <a:rPr lang="tr-TR" sz="1400"/>
              <a:t>$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415</a:t>
            </a:r>
            <a:r>
              <a:rPr kumimoji="0" lang="tr-TR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M(</a:t>
            </a:r>
            <a:r>
              <a:rPr lang="en-US" sz="1400">
                <a:solidFill>
                  <a:prstClr val="black"/>
                </a:solidFill>
              </a:rPr>
              <a:t>RR</a:t>
            </a:r>
            <a:r>
              <a:rPr lang="tr-TR" sz="1400">
                <a:solidFill>
                  <a:prstClr val="black"/>
                </a:solidFill>
              </a:rPr>
              <a:t>*</a:t>
            </a:r>
            <a:r>
              <a:rPr lang="en-US" sz="1400">
                <a:solidFill>
                  <a:prstClr val="black"/>
                </a:solidFill>
              </a:rPr>
              <a:t>, OR</a:t>
            </a:r>
            <a:r>
              <a:rPr lang="tr-TR" sz="1400">
                <a:solidFill>
                  <a:prstClr val="black"/>
                </a:solidFill>
              </a:rPr>
              <a:t>**</a:t>
            </a:r>
            <a:r>
              <a:rPr lang="en-US" sz="1400">
                <a:solidFill>
                  <a:prstClr val="black"/>
                </a:solidFill>
              </a:rPr>
              <a:t>, ORE</a:t>
            </a:r>
            <a:r>
              <a:rPr lang="tr-TR" sz="1400">
                <a:solidFill>
                  <a:prstClr val="black"/>
                </a:solidFill>
              </a:rPr>
              <a:t>***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00C6F84-A990-4F0E-8A37-51974CC1635C}"/>
              </a:ext>
            </a:extLst>
          </p:cNvPr>
          <p:cNvSpPr txBox="1"/>
          <p:nvPr/>
        </p:nvSpPr>
        <p:spPr>
          <a:xfrm>
            <a:off x="120031" y="2678719"/>
            <a:ext cx="260998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tr-TR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oplam</a:t>
            </a:r>
            <a:r>
              <a:rPr lang="tr-TR" sz="1400" b="1">
                <a:latin typeface="Calibri" panose="020F0502020204030204"/>
              </a:rPr>
              <a:t> Mali Hacim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>
                <a:latin typeface="Calibri" panose="020F0502020204030204"/>
              </a:rPr>
              <a:t>$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787</a:t>
            </a:r>
            <a:r>
              <a:rPr kumimoji="0" lang="tr-TR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 (RR</a:t>
            </a:r>
            <a:r>
              <a:rPr kumimoji="0" lang="tr-TR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OR</a:t>
            </a:r>
            <a:r>
              <a:rPr kumimoji="0" lang="tr-TR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ORE</a:t>
            </a:r>
            <a:r>
              <a:rPr kumimoji="0" lang="tr-TR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***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6BEAB3A-345B-4988-A29B-36DDFB32F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39" y="6246077"/>
            <a:ext cx="586447" cy="39096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E6D7269-B4AD-493A-99F9-C5BC26612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856" y="6379909"/>
            <a:ext cx="987055" cy="257132"/>
          </a:xfrm>
          <a:prstGeom prst="rect">
            <a:avLst/>
          </a:prstGeom>
        </p:spPr>
      </p:pic>
      <p:sp>
        <p:nvSpPr>
          <p:cNvPr id="54" name="Metin kutusu 53">
            <a:extLst>
              <a:ext uri="{FF2B5EF4-FFF2-40B4-BE49-F238E27FC236}">
                <a16:creationId xmlns:a16="http://schemas.microsoft.com/office/drawing/2014/main" id="{5FEA1C90-B378-4ED0-A86F-CC3D2FFF629B}"/>
              </a:ext>
            </a:extLst>
          </p:cNvPr>
          <p:cNvSpPr txBox="1"/>
          <p:nvPr/>
        </p:nvSpPr>
        <p:spPr>
          <a:xfrm>
            <a:off x="99065" y="4178629"/>
            <a:ext cx="33386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RR</a:t>
            </a:r>
            <a:r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Düzenli Kaynaklar</a:t>
            </a:r>
          </a:p>
          <a:p>
            <a:r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r>
              <a:rPr lang="tr-TR" sz="1400">
                <a:solidFill>
                  <a:srgbClr val="FF0000"/>
                </a:solidFill>
                <a:latin typeface="Calibri" panose="020F0502020204030204"/>
              </a:rPr>
              <a:t>: Diğer Kaynaklar</a:t>
            </a:r>
          </a:p>
          <a:p>
            <a:r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***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ORE</a:t>
            </a:r>
            <a:r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Acil Durum için Diğer Kaynaklar</a:t>
            </a:r>
            <a:endParaRPr 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96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7B43-7FA9-41D6-86D1-3619F8000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2" y="0"/>
            <a:ext cx="10515600" cy="929419"/>
          </a:xfrm>
        </p:spPr>
        <p:txBody>
          <a:bodyPr>
            <a:normAutofit/>
          </a:bodyPr>
          <a:lstStyle/>
          <a:p>
            <a:r>
              <a:rPr lang="tr-TR" altLang="en-US" sz="3200" b="1">
                <a:solidFill>
                  <a:srgbClr val="00B0F0"/>
                </a:solidFill>
              </a:rPr>
              <a:t>Sonuç 4: Öncelikler ve Çalışma Planının Odağı</a:t>
            </a:r>
            <a:endParaRPr lang="tr-TR" sz="320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191F6-792F-49B2-9E5A-360943EA6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2" y="6322955"/>
            <a:ext cx="534003" cy="34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FA443-FBE2-4642-858A-BBB5E1CBD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865" y="6356350"/>
            <a:ext cx="1063400" cy="27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2AAE6D-8D0E-4043-B6EE-7D7BDBB33524}"/>
              </a:ext>
            </a:extLst>
          </p:cNvPr>
          <p:cNvSpPr txBox="1"/>
          <p:nvPr/>
        </p:nvSpPr>
        <p:spPr>
          <a:xfrm>
            <a:off x="707423" y="1343864"/>
            <a:ext cx="251117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tr-TR"/>
              <a:t>Veri ve kanıt oluşturma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E40B0F-6D93-4463-9A3A-04A993458301}"/>
              </a:ext>
            </a:extLst>
          </p:cNvPr>
          <p:cNvSpPr txBox="1"/>
          <p:nvPr/>
        </p:nvSpPr>
        <p:spPr>
          <a:xfrm>
            <a:off x="707422" y="2766715"/>
            <a:ext cx="251117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/>
              <a:t>Özel sektör de dahil olmak üzere ana paydaşlarla ortaklık ve işbirliği 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8D3DCDD-9739-4BD1-A388-4CE5F4A95899}"/>
              </a:ext>
            </a:extLst>
          </p:cNvPr>
          <p:cNvSpPr txBox="1">
            <a:spLocks/>
          </p:cNvSpPr>
          <p:nvPr/>
        </p:nvSpPr>
        <p:spPr>
          <a:xfrm>
            <a:off x="522361" y="645596"/>
            <a:ext cx="9174527" cy="465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b="1"/>
              <a:t>Temel Çıktı Öncelikleri</a:t>
            </a:r>
            <a:r>
              <a:rPr lang="en-US" sz="2000" b="1"/>
              <a:t>		</a:t>
            </a:r>
            <a:r>
              <a:rPr lang="tr-TR" sz="2000" b="1"/>
              <a:t>                    Çalışma Planının Odağı</a:t>
            </a:r>
          </a:p>
        </p:txBody>
      </p:sp>
      <p:sp>
        <p:nvSpPr>
          <p:cNvPr id="12" name="Callout: Line with Accent Bar 11">
            <a:extLst>
              <a:ext uri="{FF2B5EF4-FFF2-40B4-BE49-F238E27FC236}">
                <a16:creationId xmlns:a16="http://schemas.microsoft.com/office/drawing/2014/main" id="{47F8366D-2566-413C-B704-C22445546399}"/>
              </a:ext>
            </a:extLst>
          </p:cNvPr>
          <p:cNvSpPr/>
          <p:nvPr/>
        </p:nvSpPr>
        <p:spPr>
          <a:xfrm>
            <a:off x="4114356" y="985848"/>
            <a:ext cx="7850333" cy="1538984"/>
          </a:xfrm>
          <a:prstGeom prst="accentCallout1">
            <a:avLst>
              <a:gd name="adj1" fmla="val 17195"/>
              <a:gd name="adj2" fmla="val -2162"/>
              <a:gd name="adj3" fmla="val 36636"/>
              <a:gd name="adj4" fmla="val -99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tr-TR" b="1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22A712-7B32-4FD5-BE0C-43B4CE207262}"/>
              </a:ext>
            </a:extLst>
          </p:cNvPr>
          <p:cNvSpPr txBox="1"/>
          <p:nvPr/>
        </p:nvSpPr>
        <p:spPr>
          <a:xfrm>
            <a:off x="4114355" y="1110938"/>
            <a:ext cx="7958372" cy="12772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tr-TR"/>
              <a:t>Sürdürülebilir Kalkınma Amaçları’ndaki çocuk odaklı verilerin yayınlanması da dahil olmak üzere verilerin kullanılabilirliğinin ve verilere erişilebilirliğin artırılmasına yönelik teknik destek  (</a:t>
            </a:r>
            <a:r>
              <a:rPr lang="tr-TR" b="1"/>
              <a:t>TÜİK, SBB, ilgili Bakanlıklar</a:t>
            </a:r>
            <a:r>
              <a:rPr lang="tr-TR"/>
              <a:t>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tr-TR"/>
              <a:t>Çocuklar için istatistik okuryazarlığının güçlendirilmesi  (</a:t>
            </a:r>
            <a:r>
              <a:rPr lang="tr-TR" b="1"/>
              <a:t>TÜİK</a:t>
            </a:r>
            <a:r>
              <a:rPr lang="tr-TR"/>
              <a:t>)</a:t>
            </a:r>
          </a:p>
        </p:txBody>
      </p:sp>
      <p:sp>
        <p:nvSpPr>
          <p:cNvPr id="16" name="Callout: Line with Accent Bar 15">
            <a:extLst>
              <a:ext uri="{FF2B5EF4-FFF2-40B4-BE49-F238E27FC236}">
                <a16:creationId xmlns:a16="http://schemas.microsoft.com/office/drawing/2014/main" id="{09E00F15-5039-403A-A375-2D98E0EDA3E2}"/>
              </a:ext>
            </a:extLst>
          </p:cNvPr>
          <p:cNvSpPr/>
          <p:nvPr/>
        </p:nvSpPr>
        <p:spPr>
          <a:xfrm>
            <a:off x="4114356" y="3091860"/>
            <a:ext cx="7850333" cy="722663"/>
          </a:xfrm>
          <a:prstGeom prst="accentCallout1">
            <a:avLst>
              <a:gd name="adj1" fmla="val 51509"/>
              <a:gd name="adj2" fmla="val -2162"/>
              <a:gd name="adj3" fmla="val 36636"/>
              <a:gd name="adj4" fmla="val -99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tr-TR" b="1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C4647A-2C50-4970-808E-9B983D25EC36}"/>
              </a:ext>
            </a:extLst>
          </p:cNvPr>
          <p:cNvSpPr txBox="1"/>
          <p:nvPr/>
        </p:nvSpPr>
        <p:spPr>
          <a:xfrm>
            <a:off x="4067676" y="2839778"/>
            <a:ext cx="7850332" cy="23391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r>
              <a:rPr lang="tr-TR"/>
              <a:t>Özel sektörde çocuk haklarının ve iş ilkelerinin güçlendirilmesi </a:t>
            </a:r>
            <a:endParaRPr lang="tr-TR">
              <a:cs typeface="Calibri"/>
            </a:endParaRPr>
          </a:p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r>
              <a:rPr lang="tr-TR"/>
              <a:t>Çocuk işçiliğini ortadan kaldırmak amacıyla kamu, sivil toplum ve özel sektörle ortak çalışmalar yürütülmesi (</a:t>
            </a:r>
            <a:r>
              <a:rPr lang="tr-TR" b="1"/>
              <a:t>ÇSGB, özel sektör, sivil toplum</a:t>
            </a:r>
            <a:r>
              <a:rPr lang="tr-TR"/>
              <a:t>)</a:t>
            </a:r>
            <a:endParaRPr lang="tr-TR">
              <a:cs typeface="Calibri"/>
            </a:endParaRPr>
          </a:p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r>
              <a:rPr lang="tr-TR"/>
              <a:t>Çocuklara yönelik stratejik planlama, bütçeleme ve kaynak  tahsislerinin merkezi ve yerel ölçekte güçlendirilmesi </a:t>
            </a:r>
            <a:r>
              <a:rPr lang="tr-TR" b="1"/>
              <a:t>(SBB, Türkiye Belediyeler Birliği)</a:t>
            </a:r>
            <a:endParaRPr lang="tr-TR" b="1">
              <a:cs typeface="Calibri"/>
            </a:endParaRPr>
          </a:p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endParaRPr lang="tr-TR"/>
          </a:p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endParaRPr lang="tr-TR"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9B9EB0-7908-4163-B66D-9C5A2D70C922}"/>
              </a:ext>
            </a:extLst>
          </p:cNvPr>
          <p:cNvSpPr txBox="1"/>
          <p:nvPr/>
        </p:nvSpPr>
        <p:spPr>
          <a:xfrm>
            <a:off x="707422" y="4386597"/>
            <a:ext cx="251117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tr-TR"/>
              <a:t>Çocuk haklarını desteklemek için sektörler arası diyalog ve bilgi alışverişi</a:t>
            </a:r>
          </a:p>
        </p:txBody>
      </p:sp>
      <p:sp>
        <p:nvSpPr>
          <p:cNvPr id="19" name="Callout: Line with Accent Bar 18">
            <a:extLst>
              <a:ext uri="{FF2B5EF4-FFF2-40B4-BE49-F238E27FC236}">
                <a16:creationId xmlns:a16="http://schemas.microsoft.com/office/drawing/2014/main" id="{D52957C6-2E84-4934-9342-C40AAFF855EC}"/>
              </a:ext>
            </a:extLst>
          </p:cNvPr>
          <p:cNvSpPr/>
          <p:nvPr/>
        </p:nvSpPr>
        <p:spPr>
          <a:xfrm>
            <a:off x="4114356" y="4700239"/>
            <a:ext cx="7850333" cy="847143"/>
          </a:xfrm>
          <a:prstGeom prst="accentCallout1">
            <a:avLst>
              <a:gd name="adj1" fmla="val 17195"/>
              <a:gd name="adj2" fmla="val -2162"/>
              <a:gd name="adj3" fmla="val 36636"/>
              <a:gd name="adj4" fmla="val -99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tr-TR" b="1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5C8C32-D5FD-4770-8BC2-5E2431268AE3}"/>
              </a:ext>
            </a:extLst>
          </p:cNvPr>
          <p:cNvSpPr txBox="1"/>
          <p:nvPr/>
        </p:nvSpPr>
        <p:spPr>
          <a:xfrm>
            <a:off x="4114355" y="4518550"/>
            <a:ext cx="7697907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tr-TR"/>
              <a:t>İhlallerin daha iyi izlenmesi ve çocuklara özgü konuların savunulması için </a:t>
            </a:r>
            <a:r>
              <a:rPr lang="tr-TR" b="1"/>
              <a:t>Kamu Denetçiliği Kurumunun </a:t>
            </a:r>
            <a:r>
              <a:rPr lang="tr-TR"/>
              <a:t>ve</a:t>
            </a:r>
            <a:r>
              <a:rPr lang="tr-TR" b="1"/>
              <a:t> TBMM'nin </a:t>
            </a:r>
            <a:r>
              <a:rPr lang="tr-TR"/>
              <a:t>koordinasyon ve bir araya getirme rollerinin güçlendirilmesi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tr-TR"/>
              <a:t>Kamu Denetçiliği Kurumu, TBMM ile çocuk/gençlik ve</a:t>
            </a:r>
            <a:r>
              <a:rPr lang="tr-TR">
                <a:solidFill>
                  <a:srgbClr val="FF0000"/>
                </a:solidFill>
              </a:rPr>
              <a:t> </a:t>
            </a:r>
            <a:r>
              <a:rPr lang="tr-TR"/>
              <a:t>diğer sivil toplum örgütleri arasında düzenli diyaloğun teşvik edilmesi </a:t>
            </a:r>
            <a:endParaRPr lang="tr-TR">
              <a:cs typeface="Calibri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tr-TR"/>
              <a:t>Bağımsız çocuk hakları izleme konusunda uluslararası bilgi ve deneyim paylaşımı</a:t>
            </a:r>
            <a:endParaRPr lang="tr-TR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5891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93D702E-F4E0-47FC-A74C-ECD9647A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851974"/>
            <a:ext cx="9144000" cy="1152663"/>
          </a:xfrm>
        </p:spPr>
        <p:txBody>
          <a:bodyPr>
            <a:normAutofit fontScale="90000"/>
          </a:bodyPr>
          <a:lstStyle/>
          <a:p>
            <a:br>
              <a:rPr/>
            </a:br>
            <a:r>
              <a:rPr lang="tr-TR" b="1"/>
              <a:t>Teşekkürler</a:t>
            </a:r>
            <a:endParaRPr lang="tr-TR" sz="3700" b="1"/>
          </a:p>
        </p:txBody>
      </p:sp>
      <p:pic>
        <p:nvPicPr>
          <p:cNvPr id="8" name="Picture 7" descr="A picture containing person, child, indoor, child&#10;&#10;Description automatically generated">
            <a:extLst>
              <a:ext uri="{FF2B5EF4-FFF2-40B4-BE49-F238E27FC236}">
                <a16:creationId xmlns:a16="http://schemas.microsoft.com/office/drawing/2014/main" id="{2FB7975A-A94F-4094-A767-3249CB5132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9" b="22769"/>
          <a:stretch/>
        </p:blipFill>
        <p:spPr>
          <a:xfrm>
            <a:off x="752213" y="0"/>
            <a:ext cx="10484412" cy="4601248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6507B1-B337-4953-B579-B176968DC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66" y="6149587"/>
            <a:ext cx="713294" cy="475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5CCC0B-AB94-4F9E-84E5-5774D280B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4951" y="6198358"/>
            <a:ext cx="1450974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05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5096904-E600-4D3B-95E5-69238DEB9E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" r="2741"/>
          <a:stretch/>
        </p:blipFill>
        <p:spPr>
          <a:xfrm>
            <a:off x="6489080" y="0"/>
            <a:ext cx="5120717" cy="5760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6507B1-B337-4953-B579-B176968DC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66" y="6149587"/>
            <a:ext cx="713294" cy="475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5CCC0B-AB94-4F9E-84E5-5774D280B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4951" y="6198358"/>
            <a:ext cx="1450974" cy="3779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EBA809-6FA7-46CF-A60F-29D970190EF2}"/>
              </a:ext>
            </a:extLst>
          </p:cNvPr>
          <p:cNvSpPr txBox="1"/>
          <p:nvPr/>
        </p:nvSpPr>
        <p:spPr>
          <a:xfrm rot="21159551">
            <a:off x="7415847" y="1675315"/>
            <a:ext cx="3267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/>
              <a:t>Soru&amp; Cevap</a:t>
            </a:r>
            <a:endParaRPr lang="en-US" sz="7200"/>
          </a:p>
        </p:txBody>
      </p:sp>
      <p:pic>
        <p:nvPicPr>
          <p:cNvPr id="2" name="Picture 2" descr="A picture containing person, child, little, colorful&#10;&#10;Description automatically generated">
            <a:extLst>
              <a:ext uri="{FF2B5EF4-FFF2-40B4-BE49-F238E27FC236}">
                <a16:creationId xmlns:a16="http://schemas.microsoft.com/office/drawing/2014/main" id="{45585015-C729-4456-ACBC-D6557596D2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7" y="1047249"/>
            <a:ext cx="6088566" cy="428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97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DDA8CE9-E0A6-4FF2-823D-D0860760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1195564-33B9-434B-9641-764F5905A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18C537-E336-47C4-836B-C342A230F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52475" y="1"/>
            <a:ext cx="4262009" cy="2602764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81F97D2-9A0D-4CA5-B9AF-27B558BCF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678A47C-892D-47C9-A5D8-F8860B1B0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9E8FDFA-59ED-4D6F-BA20-10CDF843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958D9A5-8003-4D92-8C05-787C630F7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A1259D8-0C3A-4069-A22F-537BBBB6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0995" y="62352"/>
            <a:ext cx="6028697" cy="6795648"/>
            <a:chOff x="6160995" y="62352"/>
            <a:chExt cx="6028697" cy="6795648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90700B4-CEB5-450F-9EA7-95E355B5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582300F-F646-4FC3-94FC-0582F4B5E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BB8E8B8-1900-4326-8858-F375F5D8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5264D56-E149-4F93-BD70-1E5E02A05FFA}"/>
              </a:ext>
            </a:extLst>
          </p:cNvPr>
          <p:cNvSpPr txBox="1"/>
          <p:nvPr/>
        </p:nvSpPr>
        <p:spPr>
          <a:xfrm>
            <a:off x="332445" y="288597"/>
            <a:ext cx="5485827" cy="2602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tr-TR" sz="4200" b="1">
                <a:solidFill>
                  <a:srgbClr val="4472C4"/>
                </a:solidFill>
                <a:latin typeface="Calibri Light" panose="020F0302020204030204"/>
              </a:rPr>
              <a:t>COVID-19'a İlişkin </a:t>
            </a:r>
            <a:r>
              <a:rPr lang="tr-TR" sz="4200" b="1">
                <a:solidFill>
                  <a:srgbClr val="4472C4"/>
                </a:solidFill>
                <a:latin typeface="Calibri Light"/>
                <a:ea typeface="+mn-lt"/>
                <a:cs typeface="Calibri Light"/>
              </a:rPr>
              <a:t>Temel Öncelikler</a:t>
            </a:r>
            <a:endParaRPr kumimoji="0" lang="tr-TR" sz="42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 Light" panose="020F0302020204030204"/>
              <a:ea typeface="+mn-ea"/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51A5B-E65F-4416-A138-56A7DB5B6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7081" y="943749"/>
            <a:ext cx="5243658" cy="5302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>
                <a:cs typeface="Calibri"/>
              </a:rPr>
              <a:t>En kırılgan çocuklar için eğitime erişimin sürdürülmesi ve </a:t>
            </a:r>
            <a:r>
              <a:rPr lang="en-US">
                <a:ea typeface="+mn-lt"/>
                <a:cs typeface="+mn-lt"/>
              </a:rPr>
              <a:t>"</a:t>
            </a:r>
            <a:r>
              <a:rPr lang="tr-TR">
                <a:cs typeface="Calibri"/>
              </a:rPr>
              <a:t>dijital uçurumun</a:t>
            </a:r>
            <a:r>
              <a:rPr lang="en-US">
                <a:ea typeface="+mn-lt"/>
                <a:cs typeface="+mn-lt"/>
              </a:rPr>
              <a:t>"</a:t>
            </a:r>
            <a:r>
              <a:rPr lang="tr-TR">
                <a:cs typeface="Calibri"/>
              </a:rPr>
              <a:t> kapatılması</a:t>
            </a:r>
            <a:endParaRPr lang="en-US"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/>
              <a:t>Çocuklara ve kadınlara yönelik şiddete müdahale</a:t>
            </a:r>
            <a:endParaRPr lang="en-US"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/>
              <a:t>Risk iletişimi</a:t>
            </a:r>
            <a:endParaRPr lang="en-US"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/>
              <a:t>Ergenlerin ve gençlerin salgına müdahale çabalarına katılımlarının teşvik edilmesi</a:t>
            </a:r>
            <a:endParaRPr lang="en-US"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>
                <a:cs typeface="Calibri"/>
              </a:rPr>
              <a:t>Sistemlerin güçlendirilmesi yoluyla </a:t>
            </a:r>
            <a:r>
              <a:rPr lang="en-US">
                <a:ea typeface="+mn-lt"/>
                <a:cs typeface="+mn-lt"/>
              </a:rPr>
              <a:t>"</a:t>
            </a:r>
            <a:r>
              <a:rPr lang="tr-TR">
                <a:cs typeface="Calibri"/>
              </a:rPr>
              <a:t>Daha iyisinin yeniden inşa edilmesi</a:t>
            </a:r>
            <a:r>
              <a:rPr lang="en-US">
                <a:cs typeface="Calibri"/>
              </a:rPr>
              <a:t>"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85F229-B5C0-4351-81D0-35945B031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9" y="6246077"/>
            <a:ext cx="586447" cy="3909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ADAC2C-7962-4279-9D10-2B2B67804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856" y="6379909"/>
            <a:ext cx="987055" cy="257132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7E713A19-F537-48AA-8B68-F62D359BA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311" y="2776362"/>
            <a:ext cx="3947707" cy="228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68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A picture containing person, table, indoor, scissors&#10;&#10;Description automatically generated">
            <a:extLst>
              <a:ext uri="{FF2B5EF4-FFF2-40B4-BE49-F238E27FC236}">
                <a16:creationId xmlns:a16="http://schemas.microsoft.com/office/drawing/2014/main" id="{6E180BBB-60DB-4CFD-98AA-4DCE0B14E8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2904" r="15156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FC5E51-A21D-4FFF-9C07-BA10E96E41B7}"/>
              </a:ext>
            </a:extLst>
          </p:cNvPr>
          <p:cNvSpPr/>
          <p:nvPr/>
        </p:nvSpPr>
        <p:spPr>
          <a:xfrm>
            <a:off x="643468" y="-2457"/>
            <a:ext cx="4620584" cy="5213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r-TR" sz="4400">
                <a:solidFill>
                  <a:srgbClr val="FFFFFF"/>
                </a:solidFill>
                <a:latin typeface="Calibri Light" panose="020F0302020204030204"/>
              </a:rPr>
              <a:t>Temel</a:t>
            </a:r>
            <a:r>
              <a:rPr kumimoji="0" lang="tr-TR" sz="4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Öncelikler ve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2021-2022</a:t>
            </a:r>
            <a:r>
              <a:rPr kumimoji="0" lang="tr-TR" sz="4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Çalışma Planlarında Öne </a:t>
            </a:r>
            <a:r>
              <a:rPr lang="tr-TR" sz="4400">
                <a:solidFill>
                  <a:srgbClr val="FFFFFF"/>
                </a:solidFill>
                <a:latin typeface="Calibri Light" panose="020F0302020204030204"/>
              </a:rPr>
              <a:t>Çıkan Hususlar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05DDF2-A41D-48F0-A977-D320142AEE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840" y="4973759"/>
            <a:ext cx="7539154" cy="212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00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5025B3A-5EFE-490C-82E9-B01733985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958" y="49382"/>
            <a:ext cx="1202671" cy="11244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477B43-7FA9-41D6-86D1-3619F8000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82" y="10089"/>
            <a:ext cx="10515600" cy="798910"/>
          </a:xfrm>
        </p:spPr>
        <p:txBody>
          <a:bodyPr>
            <a:normAutofit/>
          </a:bodyPr>
          <a:lstStyle/>
          <a:p>
            <a:r>
              <a:rPr lang="en-US" altLang="en-US" sz="4000" b="1">
                <a:solidFill>
                  <a:srgbClr val="00B0F0"/>
                </a:solidFill>
              </a:rPr>
              <a:t> </a:t>
            </a:r>
            <a:r>
              <a:rPr lang="tr-TR" altLang="en-US" sz="4000" b="1">
                <a:solidFill>
                  <a:srgbClr val="00B0F0"/>
                </a:solidFill>
              </a:rPr>
              <a:t>Paydaşlar</a:t>
            </a:r>
            <a:endParaRPr lang="en-US" sz="4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191F6-792F-49B2-9E5A-360943EA6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2" y="6322955"/>
            <a:ext cx="534003" cy="34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FA443-FBE2-4642-858A-BBB5E1CBD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865" y="6356350"/>
            <a:ext cx="1063400" cy="27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B36BF3-4464-46BF-8F83-71611B318A22}"/>
              </a:ext>
            </a:extLst>
          </p:cNvPr>
          <p:cNvSpPr/>
          <p:nvPr/>
        </p:nvSpPr>
        <p:spPr>
          <a:xfrm>
            <a:off x="184030" y="1102712"/>
            <a:ext cx="5826352" cy="52202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92AED1F-48E4-419D-A1C6-A25F43BC37FC}"/>
              </a:ext>
            </a:extLst>
          </p:cNvPr>
          <p:cNvSpPr/>
          <p:nvPr/>
        </p:nvSpPr>
        <p:spPr>
          <a:xfrm flipH="1" flipV="1">
            <a:off x="6150397" y="1102711"/>
            <a:ext cx="5826350" cy="522024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defRPr/>
            </a:pPr>
            <a:endParaRPr lang="en-US">
              <a:latin typeface="Calibri" panose="020F0502020204030204"/>
              <a:cs typeface="Calibri"/>
            </a:endParaRPr>
          </a:p>
          <a:p>
            <a:pPr algn="ctr">
              <a:defRPr/>
            </a:pPr>
            <a:endParaRPr lang="en-US">
              <a:latin typeface="Calibri" panose="020F0502020204030204"/>
              <a:cs typeface="Calibri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B7E458F2-2350-4D84-AB42-2AD5F9B1F64D}"/>
              </a:ext>
            </a:extLst>
          </p:cNvPr>
          <p:cNvSpPr/>
          <p:nvPr/>
        </p:nvSpPr>
        <p:spPr>
          <a:xfrm flipH="1" flipV="1">
            <a:off x="5791691" y="1793038"/>
            <a:ext cx="1436617" cy="1253447"/>
          </a:xfrm>
          <a:prstGeom prst="homePlate">
            <a:avLst>
              <a:gd name="adj" fmla="val 19292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25549E9E-0DAC-4FE9-B254-C62CCA7341CA}"/>
              </a:ext>
            </a:extLst>
          </p:cNvPr>
          <p:cNvSpPr/>
          <p:nvPr/>
        </p:nvSpPr>
        <p:spPr>
          <a:xfrm>
            <a:off x="5516353" y="4238409"/>
            <a:ext cx="842481" cy="1253447"/>
          </a:xfrm>
          <a:prstGeom prst="homePlate">
            <a:avLst>
              <a:gd name="adj" fmla="val 2800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E3E41BE-7F6A-4E29-98B6-7B95F7954CED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440421" y="1293592"/>
            <a:ext cx="2577903" cy="353943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Font typeface="Arial"/>
              <a:buChar char="•"/>
              <a:defRPr/>
            </a:pPr>
            <a:r>
              <a:rPr lang="tr-TR" sz="1400">
                <a:cs typeface="Calibri"/>
              </a:rPr>
              <a:t>Strateji ve Bütçe Başkanlığı </a:t>
            </a:r>
            <a:endParaRPr lang="en-US" sz="140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"/>
              <a:buChar char="•"/>
              <a:defRPr/>
            </a:pPr>
            <a:r>
              <a:rPr lang="tr-TR" sz="1400">
                <a:ea typeface="+mn-lt"/>
                <a:cs typeface="+mn-lt"/>
              </a:rPr>
              <a:t>TBMM - Çocuk Hakları Alt Komisyonu </a:t>
            </a:r>
            <a:endParaRPr lang="en-US" altLang="en-US" sz="1400"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  <a:defRPr/>
            </a:pPr>
            <a:r>
              <a:rPr lang="tr-TR" altLang="en-US" sz="1400"/>
              <a:t>Milli Eğitim Bakanlığı </a:t>
            </a:r>
            <a:endParaRPr lang="en-US" altLang="en-US" sz="1400">
              <a:cs typeface="Calibri"/>
            </a:endParaRPr>
          </a:p>
          <a:p>
            <a:pPr lvl="0">
              <a:lnSpc>
                <a:spcPct val="100000"/>
              </a:lnSpc>
              <a:buFontTx/>
              <a:buChar char="•"/>
              <a:defRPr/>
            </a:pPr>
            <a:r>
              <a:rPr lang="tr-TR" altLang="en-US" sz="1400"/>
              <a:t>Aile ve Sosyal Hizmetler Bakanlığı </a:t>
            </a:r>
            <a:endParaRPr lang="en-US" altLang="en-US" sz="1400"/>
          </a:p>
          <a:p>
            <a:pPr lvl="0">
              <a:lnSpc>
                <a:spcPct val="100000"/>
              </a:lnSpc>
              <a:buFontTx/>
              <a:buChar char="•"/>
              <a:defRPr/>
            </a:pPr>
            <a:r>
              <a:rPr lang="tr-TR" altLang="en-US" sz="1400">
                <a:cs typeface="Arial" panose="020B0604020202020204" pitchFamily="34" charset="0"/>
              </a:rPr>
              <a:t>Çalışma ve Sosyal Güvenlik Bakanlığı</a:t>
            </a:r>
            <a:endParaRPr lang="en-US" altLang="en-US" sz="1400"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FontTx/>
              <a:buChar char="•"/>
              <a:defRPr/>
            </a:pPr>
            <a:r>
              <a:rPr lang="tr-TR" altLang="en-US" sz="1400"/>
              <a:t>Sağlık Bakanlığı </a:t>
            </a:r>
            <a:endParaRPr lang="en-US" altLang="en-US" sz="1400"/>
          </a:p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tr-TR" altLang="en-US" sz="1400"/>
              <a:t>Gençlik ve Spor Bakanlığı</a:t>
            </a:r>
          </a:p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tr-TR" altLang="en-US" sz="1400">
                <a:cs typeface="Arial"/>
              </a:rPr>
              <a:t>Adalet Bakanlığı</a:t>
            </a:r>
            <a:endParaRPr lang="en-GB" altLang="en-US" sz="1400"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  <a:defRPr/>
            </a:pPr>
            <a:r>
              <a:rPr lang="tr-TR" sz="1400">
                <a:cs typeface="Calibri"/>
              </a:rPr>
              <a:t>Türkiye Adalet Akademisi</a:t>
            </a:r>
            <a:endParaRPr lang="en-US" sz="1400">
              <a:ea typeface="+mn-lt"/>
              <a:cs typeface="+mn-lt"/>
            </a:endParaRPr>
          </a:p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tr-TR" altLang="en-US" sz="1400">
                <a:cs typeface="Arial"/>
              </a:rPr>
              <a:t>İçişleri Bakanlığı/GİGM</a:t>
            </a:r>
            <a:endParaRPr lang="tr-TR" altLang="en-US" sz="1400"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FontTx/>
              <a:buChar char="•"/>
              <a:defRPr/>
            </a:pPr>
            <a:r>
              <a:rPr lang="tr-TR" altLang="en-US" sz="1400">
                <a:cs typeface="Arial"/>
              </a:rPr>
              <a:t>Kamu Denetçiliği Kurumu</a:t>
            </a:r>
            <a:endParaRPr lang="en-US" sz="1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A23AB3EE-E755-48C9-8910-F692676A45D0}"/>
              </a:ext>
            </a:extLst>
          </p:cNvPr>
          <p:cNvSpPr txBox="1">
            <a:spLocks/>
          </p:cNvSpPr>
          <p:nvPr/>
        </p:nvSpPr>
        <p:spPr bwMode="auto">
          <a:xfrm>
            <a:off x="6482479" y="1236091"/>
            <a:ext cx="2705590" cy="487518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/>
              <a:buChar char="•"/>
              <a:defRPr/>
            </a:pPr>
            <a:r>
              <a:rPr lang="tr-TR" sz="1400">
                <a:latin typeface="Calibri" panose="020F0502020204030204"/>
              </a:rPr>
              <a:t>Türk Kızılayı </a:t>
            </a:r>
            <a:endParaRPr lang="en-US" sz="1400">
              <a:ea typeface="+mn-lt"/>
              <a:cs typeface="+mn-lt"/>
            </a:endParaRPr>
          </a:p>
          <a:p>
            <a:pPr>
              <a:lnSpc>
                <a:spcPct val="100000"/>
              </a:lnSpc>
              <a:buFontTx/>
              <a:buChar char="•"/>
              <a:defRPr/>
            </a:pPr>
            <a:r>
              <a:rPr kumimoji="0" lang="tr-TR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Sığınmacılar ve Göçmenlerle Dayanışma Derneği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(</a:t>
            </a:r>
            <a:r>
              <a:rPr kumimoji="0" lang="tr-TR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SGDD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)</a:t>
            </a:r>
            <a:r>
              <a:rPr lang="en-US" sz="1400">
                <a:latin typeface="Calibri" panose="020F0502020204030204"/>
                <a:cs typeface="Calibri"/>
              </a:rPr>
              <a:t> - ASAM</a:t>
            </a:r>
            <a:endParaRPr 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Türkiye Kalkınma Vakfı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tr-TR" sz="1400">
                <a:latin typeface="Calibri" panose="020F0502020204030204"/>
                <a:cs typeface="Calibri"/>
              </a:rPr>
              <a:t>Gençlik Spor Vakfı</a:t>
            </a:r>
            <a:endParaRPr lang="tr-TR" sz="140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"/>
              <a:buChar char="•"/>
              <a:defRPr/>
            </a:pPr>
            <a:r>
              <a:rPr lang="tr-TR" sz="1400">
                <a:latin typeface="Calibri" panose="020F0502020204030204"/>
                <a:cs typeface="Calibri"/>
              </a:rPr>
              <a:t>Türkiye Barolar Birliği</a:t>
            </a:r>
            <a:endParaRPr lang="en-US" sz="140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"/>
              <a:buChar char="•"/>
              <a:defRPr/>
            </a:pPr>
            <a:r>
              <a:rPr lang="tr-TR" sz="1400">
                <a:latin typeface="Calibri" panose="020F0502020204030204"/>
                <a:cs typeface="Calibri"/>
              </a:rPr>
              <a:t>Uluslararası Çocuk Merkezi </a:t>
            </a:r>
          </a:p>
          <a:p>
            <a:pPr>
              <a:lnSpc>
                <a:spcPct val="100000"/>
              </a:lnSpc>
              <a:buFont typeface="Arial"/>
              <a:buChar char="•"/>
              <a:defRPr/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Çocuğa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Karşı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Şiddeti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Önlemek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İçin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Ortaklık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Ağı</a:t>
            </a:r>
            <a:endParaRPr 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Arial,Sans-Serif"/>
              <a:buChar char="•"/>
              <a:defRPr/>
            </a:pPr>
            <a:r>
              <a:rPr lang="tr-TR" sz="1400">
                <a:latin typeface="Calibri" panose="020F0502020204030204"/>
                <a:cs typeface="Calibri"/>
              </a:rPr>
              <a:t>Kadın Emeğini Değerlendirme Vakfı</a:t>
            </a:r>
            <a:endParaRPr lang="en-US" sz="140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"/>
              <a:buChar char="•"/>
              <a:defRPr/>
            </a:pPr>
            <a:r>
              <a:rPr kumimoji="0" lang="tr-TR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Engelli </a:t>
            </a:r>
            <a:r>
              <a:rPr lang="tr-TR" sz="1400">
                <a:latin typeface="Calibri" panose="020F0502020204030204"/>
                <a:cs typeface="Calibri"/>
              </a:rPr>
              <a:t>Çocuk Hakları Ağı</a:t>
            </a:r>
            <a:endParaRPr lang="en-US" sz="1400">
              <a:ea typeface="+mn-lt"/>
              <a:cs typeface="+mn-lt"/>
            </a:endParaRPr>
          </a:p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tr-TR" sz="1400">
                <a:latin typeface="Calibri" panose="020F0502020204030204"/>
                <a:cs typeface="Calibri"/>
              </a:rPr>
              <a:t>Kilis Yoksullukla ve İşsizlikle Mücadele Derneği</a:t>
            </a:r>
            <a:endParaRPr lang="en-US" sz="140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"/>
              <a:buChar char="•"/>
              <a:defRPr/>
            </a:pPr>
            <a:r>
              <a:rPr lang="tr-TR" sz="1400">
                <a:latin typeface="Calibri" panose="020F0502020204030204"/>
                <a:cs typeface="Calibri"/>
              </a:rPr>
              <a:t>Hacettepe Üniversitesi, Nüfus Etütleri Enstitüsü</a:t>
            </a:r>
            <a:endParaRPr lang="en-US" sz="140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"/>
              <a:buChar char="•"/>
              <a:defRPr/>
            </a:pPr>
            <a:r>
              <a:rPr lang="tr-TR" sz="1400">
                <a:latin typeface="Calibri" panose="020F0502020204030204"/>
                <a:cs typeface="Calibri"/>
              </a:rPr>
              <a:t>Koç Üniversitesi</a:t>
            </a:r>
            <a:endParaRPr lang="en-US" sz="140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"/>
              <a:buChar char="•"/>
              <a:defRPr/>
            </a:pPr>
            <a:endParaRPr lang="en-US" altLang="en-US" sz="1400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4B311-2FE8-4D77-976C-EF9EBC31C07E}"/>
              </a:ext>
            </a:extLst>
          </p:cNvPr>
          <p:cNvSpPr txBox="1"/>
          <p:nvPr/>
        </p:nvSpPr>
        <p:spPr>
          <a:xfrm>
            <a:off x="781946" y="733380"/>
            <a:ext cx="1082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A) </a:t>
            </a:r>
            <a:r>
              <a:rPr kumimoji="0" lang="tr-TR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Kamu Kurumları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                                                            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B) </a:t>
            </a:r>
            <a:r>
              <a:rPr kumimoji="0" lang="tr-T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Sivil Toplum ve Meslek Örgütleri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F70BAF3D-5138-4616-B402-FFE1C18D628A}"/>
              </a:ext>
            </a:extLst>
          </p:cNvPr>
          <p:cNvSpPr txBox="1">
            <a:spLocks/>
          </p:cNvSpPr>
          <p:nvPr/>
        </p:nvSpPr>
        <p:spPr bwMode="auto">
          <a:xfrm>
            <a:off x="3009180" y="1287177"/>
            <a:ext cx="2733849" cy="330244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/>
              <a:buChar char="•"/>
              <a:defRPr/>
            </a:pPr>
            <a:r>
              <a:rPr lang="tr-TR" sz="1400">
                <a:latin typeface="Calibri" panose="020F0502020204030204"/>
                <a:cs typeface="Calibri"/>
              </a:rPr>
              <a:t>Türkiye İstatistik Kurumu </a:t>
            </a:r>
          </a:p>
          <a:p>
            <a:pPr>
              <a:lnSpc>
                <a:spcPct val="100000"/>
              </a:lnSpc>
              <a:buFont typeface="Arial"/>
              <a:buChar char="•"/>
              <a:defRPr/>
            </a:pPr>
            <a:r>
              <a:rPr lang="en-US" sz="1400">
                <a:cs typeface="Calibri"/>
              </a:rPr>
              <a:t>GAP </a:t>
            </a:r>
            <a:r>
              <a:rPr lang="en-US" sz="1400" err="1">
                <a:cs typeface="Calibri"/>
              </a:rPr>
              <a:t>Bölge</a:t>
            </a:r>
            <a:r>
              <a:rPr lang="en-US" sz="1400">
                <a:cs typeface="Calibri"/>
              </a:rPr>
              <a:t> </a:t>
            </a:r>
            <a:r>
              <a:rPr lang="en-US" sz="1400" err="1">
                <a:cs typeface="Calibri"/>
              </a:rPr>
              <a:t>Kalkınma</a:t>
            </a:r>
            <a:r>
              <a:rPr lang="en-US" sz="1400">
                <a:cs typeface="Calibri"/>
              </a:rPr>
              <a:t> </a:t>
            </a:r>
            <a:r>
              <a:rPr lang="en-US" sz="1400" err="1">
                <a:cs typeface="Calibri"/>
              </a:rPr>
              <a:t>İdaresi</a:t>
            </a:r>
            <a:endParaRPr lang="tr-TR" sz="1400">
              <a:latin typeface="Calibri" panose="020F0502020204030204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  <a:defRPr/>
            </a:pPr>
            <a:r>
              <a:rPr lang="tr-TR" sz="1400">
                <a:latin typeface="Calibri" panose="020F0502020204030204"/>
                <a:cs typeface="Calibri"/>
              </a:rPr>
              <a:t>Türkiye Belediyeler Birliği</a:t>
            </a:r>
            <a:endParaRPr lang="en-US" sz="1400">
              <a:ea typeface="+mn-lt"/>
              <a:cs typeface="+mn-lt"/>
            </a:endParaRPr>
          </a:p>
          <a:p>
            <a:pPr marL="342900" marR="0" lvl="0" indent="-342900" algn="l" defTabSz="9144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Gaziantep Büyükşehir Belediyesi </a:t>
            </a:r>
            <a:endParaRPr lang="tr-TR" alt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Arial"/>
              <a:buChar char="•"/>
              <a:defRPr/>
            </a:pPr>
            <a:r>
              <a:rPr lang="tr-TR" sz="1400">
                <a:latin typeface="Calibri" panose="020F0502020204030204"/>
              </a:rPr>
              <a:t>Şanlıurfa Büyükşehir Belediyesi</a:t>
            </a:r>
            <a:endParaRPr lang="tr-TR" sz="1400">
              <a:ea typeface="+mn-lt"/>
              <a:cs typeface="+mn-lt"/>
            </a:endParaRPr>
          </a:p>
          <a:p>
            <a:pPr marL="342900" marR="0" lvl="0" indent="-342900" algn="l" defTabSz="9144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Kilis Belediyesi</a:t>
            </a:r>
          </a:p>
          <a:p>
            <a:pPr>
              <a:lnSpc>
                <a:spcPct val="100000"/>
              </a:lnSpc>
              <a:buFont typeface="Arial"/>
              <a:buChar char="•"/>
              <a:defRPr/>
            </a:pPr>
            <a:r>
              <a:rPr lang="tr-TR" sz="1400">
                <a:latin typeface="Calibri" panose="020F0502020204030204"/>
                <a:cs typeface="Calibri"/>
              </a:rPr>
              <a:t>Yüreğir Belediyesi</a:t>
            </a:r>
            <a:endParaRPr lang="tr-TR" sz="1400">
              <a:ea typeface="+mn-lt"/>
              <a:cs typeface="+mn-lt"/>
            </a:endParaRPr>
          </a:p>
          <a:p>
            <a:pPr marL="342900" marR="0" lvl="0" indent="-342900" algn="l" defTabSz="9144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400">
                <a:ea typeface="+mn-lt"/>
                <a:cs typeface="+mn-lt"/>
              </a:rPr>
              <a:t>Ege </a:t>
            </a:r>
            <a:r>
              <a:rPr lang="tr-TR" sz="1400">
                <a:ea typeface="+mn-lt"/>
                <a:cs typeface="+mn-lt"/>
              </a:rPr>
              <a:t>Üniversitesi</a:t>
            </a:r>
            <a:endParaRPr lang="en-US" sz="1400">
              <a:ea typeface="+mn-lt"/>
              <a:cs typeface="+mn-lt"/>
            </a:endParaRPr>
          </a:p>
          <a:p>
            <a:pPr>
              <a:lnSpc>
                <a:spcPct val="100000"/>
              </a:lnSpc>
              <a:buFontTx/>
              <a:defRPr/>
            </a:pPr>
            <a:endParaRPr lang="tr-TR" altLang="en-US" sz="1400">
              <a:latin typeface="Calibri" panose="020F0502020204030204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B7BAC1EA-787A-465D-AF07-13D48403A349}"/>
              </a:ext>
            </a:extLst>
          </p:cNvPr>
          <p:cNvSpPr txBox="1">
            <a:spLocks/>
          </p:cNvSpPr>
          <p:nvPr/>
        </p:nvSpPr>
        <p:spPr bwMode="auto">
          <a:xfrm>
            <a:off x="9121991" y="1191079"/>
            <a:ext cx="2705590" cy="31300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Anne Çocuk Eğitim Vakfı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US" alt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aya</a:t>
            </a:r>
            <a:r>
              <a:rPr kumimoji="0" lang="tr-TR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Vakfı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100000"/>
              </a:lnSpc>
              <a:buFontTx/>
              <a:buChar char="•"/>
              <a:defRPr/>
            </a:pPr>
            <a:r>
              <a:rPr kumimoji="0" lang="tr-TR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Hayata Destek</a:t>
            </a:r>
            <a:r>
              <a:rPr lang="tr-TR" altLang="en-US" sz="1400">
                <a:latin typeface="Calibri" panose="020F0502020204030204"/>
                <a:cs typeface="Calibri" panose="020F0502020204030204"/>
              </a:rPr>
              <a:t> Derneği</a:t>
            </a:r>
            <a:r>
              <a:rPr kumimoji="0" lang="tr-TR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 </a:t>
            </a:r>
            <a:endParaRPr lang="tr-TR" altLang="en-US" sz="1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400">
                <a:latin typeface="Calibri" panose="020F0502020204030204"/>
                <a:cs typeface="Calibri"/>
              </a:rPr>
              <a:t>Gen</a:t>
            </a:r>
            <a:r>
              <a:rPr lang="tr-TR" sz="1400">
                <a:latin typeface="Calibri" panose="020F0502020204030204"/>
                <a:cs typeface="Calibri"/>
              </a:rPr>
              <a:t>ç</a:t>
            </a:r>
            <a:r>
              <a:rPr lang="en-US" sz="1400">
                <a:latin typeface="Calibri" panose="020F0502020204030204"/>
                <a:cs typeface="Calibri"/>
              </a:rPr>
              <a:t> Ba</a:t>
            </a:r>
            <a:r>
              <a:rPr lang="tr-TR" sz="1400">
                <a:latin typeface="Calibri" panose="020F0502020204030204"/>
                <a:cs typeface="Calibri"/>
              </a:rPr>
              <a:t>ş</a:t>
            </a:r>
            <a:r>
              <a:rPr lang="en-US" sz="1400" err="1">
                <a:latin typeface="Calibri" panose="020F0502020204030204"/>
                <a:cs typeface="Calibri"/>
              </a:rPr>
              <a:t>ar</a:t>
            </a:r>
            <a:r>
              <a:rPr lang="tr-TR" sz="1400">
                <a:latin typeface="Calibri" panose="020F0502020204030204"/>
                <a:cs typeface="Calibri"/>
              </a:rPr>
              <a:t>ı </a:t>
            </a:r>
            <a:r>
              <a:rPr lang="en-US" sz="1400">
                <a:latin typeface="Calibri" panose="020F0502020204030204"/>
                <a:cs typeface="Calibri"/>
              </a:rPr>
              <a:t>E</a:t>
            </a:r>
            <a:r>
              <a:rPr lang="tr-TR" sz="1400">
                <a:latin typeface="Calibri" panose="020F0502020204030204"/>
                <a:cs typeface="Calibri"/>
              </a:rPr>
              <a:t>ğ</a:t>
            </a:r>
            <a:r>
              <a:rPr lang="en-US" sz="1400" err="1">
                <a:latin typeface="Calibri" panose="020F0502020204030204"/>
                <a:cs typeface="Calibri"/>
              </a:rPr>
              <a:t>itim</a:t>
            </a:r>
            <a:r>
              <a:rPr lang="en-US" sz="1400">
                <a:latin typeface="Calibri" panose="020F0502020204030204"/>
                <a:cs typeface="Calibri"/>
              </a:rPr>
              <a:t> </a:t>
            </a:r>
            <a:r>
              <a:rPr lang="en-US" sz="1400" err="1">
                <a:latin typeface="Calibri" panose="020F0502020204030204"/>
                <a:cs typeface="Calibri"/>
              </a:rPr>
              <a:t>Vakf</a:t>
            </a:r>
            <a:r>
              <a:rPr lang="tr-TR" sz="1400">
                <a:latin typeface="Calibri" panose="020F0502020204030204"/>
                <a:cs typeface="Calibri"/>
              </a:rPr>
              <a:t>ı</a:t>
            </a:r>
            <a:endParaRPr lang="tr-TR" sz="140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"/>
              <a:buChar char="•"/>
              <a:defRPr/>
            </a:pPr>
            <a:r>
              <a:rPr lang="tr-TR" sz="1400">
                <a:latin typeface="Calibri" panose="020F0502020204030204"/>
                <a:cs typeface="Calibri"/>
              </a:rPr>
              <a:t>Habitat Derneği</a:t>
            </a:r>
            <a:endParaRPr lang="tr-TR" sz="140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"/>
              <a:buChar char="•"/>
              <a:defRPr/>
            </a:pPr>
            <a:r>
              <a:rPr lang="tr-TR" sz="1400">
                <a:latin typeface="Calibri" panose="020F0502020204030204"/>
                <a:cs typeface="Calibri"/>
              </a:rPr>
              <a:t>ICHILD</a:t>
            </a:r>
            <a:endParaRPr lang="tr-TR" sz="140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"/>
              <a:buChar char="•"/>
              <a:defRPr/>
            </a:pPr>
            <a:r>
              <a:rPr lang="tr-TR" sz="1400">
                <a:latin typeface="Calibri" panose="020F0502020204030204"/>
                <a:cs typeface="Calibri"/>
              </a:rPr>
              <a:t>COHAG</a:t>
            </a:r>
            <a:endParaRPr lang="en-US" sz="140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"/>
              <a:buChar char="•"/>
              <a:defRPr/>
            </a:pPr>
            <a:r>
              <a:rPr lang="tr-TR" sz="1400">
                <a:latin typeface="Calibri" panose="020F0502020204030204"/>
                <a:cs typeface="Calibri"/>
              </a:rPr>
              <a:t>IYSA</a:t>
            </a:r>
            <a:endParaRPr lang="tr-TR" sz="140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"/>
              <a:buChar char="•"/>
              <a:defRPr/>
            </a:pPr>
            <a:r>
              <a:rPr lang="tr-TR" sz="1400">
                <a:latin typeface="Calibri" panose="020F0502020204030204"/>
                <a:cs typeface="Calibri"/>
              </a:rPr>
              <a:t>Kalkınma Atölyesi</a:t>
            </a:r>
            <a:endParaRPr lang="en-US" sz="1400">
              <a:ea typeface="+mn-lt"/>
              <a:cs typeface="+mn-lt"/>
            </a:endParaRPr>
          </a:p>
          <a:p>
            <a:pPr marL="342900" marR="0" lvl="0" indent="-342900" algn="l" defTabSz="9144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TESK </a:t>
            </a:r>
            <a:endParaRPr lang="en-GB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buFont typeface="Arial"/>
              <a:defRPr/>
            </a:pPr>
            <a:endParaRPr lang="en-US" sz="1400">
              <a:latin typeface="Calibri" panose="020F0502020204030204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522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C064F77-AF0B-461D-92C3-B5E386DF4A0F}"/>
              </a:ext>
            </a:extLst>
          </p:cNvPr>
          <p:cNvSpPr txBox="1"/>
          <p:nvPr/>
        </p:nvSpPr>
        <p:spPr>
          <a:xfrm>
            <a:off x="838200" y="1817119"/>
            <a:ext cx="10648308" cy="14178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71389-73D2-4A51-B07F-4CAF6DE60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br>
              <a:rPr lang="tr-TR" altLang="en-US" b="1"/>
            </a:br>
            <a:br>
              <a:rPr lang="tr-TR" altLang="en-US" b="1"/>
            </a:br>
            <a:r>
              <a:rPr lang="tr-TR" altLang="en-US" b="1">
                <a:solidFill>
                  <a:schemeClr val="accent5">
                    <a:lumMod val="75000"/>
                  </a:schemeClr>
                </a:solidFill>
              </a:rPr>
              <a:t>Sonuç 1 – Küçük Yaştaki Çocuklar</a:t>
            </a:r>
            <a:br>
              <a:rPr lang="en-US" altLang="en-US" b="1"/>
            </a:br>
            <a:br>
              <a:rPr lang="tr-TR" altLang="en-US" b="1"/>
            </a:br>
            <a:br>
              <a:rPr lang="tr-TR" b="1">
                <a:latin typeface="Calibri" panose="020F0502020204030204"/>
              </a:rPr>
            </a:br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20467-9BAD-48F7-923C-27DF5F9A9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554" y="148695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tr-TR" b="1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tr-TR">
                <a:ea typeface="+mn-lt"/>
                <a:cs typeface="+mn-lt"/>
              </a:rPr>
              <a:t>2025 yılı itibariyle, özellikle en kırılgan olanlar başta olmak üzere, daha çok sayıda küçük yaştaki çocuk, evlerinde ve toplumda eğitim, bakım ve çocuk gelişimi hizmetlerinden faydalanır</a:t>
            </a:r>
            <a:endParaRPr lang="tr-TR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1EE822D-495B-4279-8421-97E07EC442D7}"/>
              </a:ext>
            </a:extLst>
          </p:cNvPr>
          <p:cNvSpPr/>
          <p:nvPr/>
        </p:nvSpPr>
        <p:spPr>
          <a:xfrm>
            <a:off x="838200" y="3993540"/>
            <a:ext cx="3611348" cy="1570300"/>
          </a:xfrm>
          <a:custGeom>
            <a:avLst/>
            <a:gdLst>
              <a:gd name="connsiteX0" fmla="*/ 0 w 2720684"/>
              <a:gd name="connsiteY0" fmla="*/ 228600 h 2285997"/>
              <a:gd name="connsiteX1" fmla="*/ 228600 w 2720684"/>
              <a:gd name="connsiteY1" fmla="*/ 0 h 2285997"/>
              <a:gd name="connsiteX2" fmla="*/ 2492084 w 2720684"/>
              <a:gd name="connsiteY2" fmla="*/ 0 h 2285997"/>
              <a:gd name="connsiteX3" fmla="*/ 2720684 w 2720684"/>
              <a:gd name="connsiteY3" fmla="*/ 228600 h 2285997"/>
              <a:gd name="connsiteX4" fmla="*/ 2720684 w 2720684"/>
              <a:gd name="connsiteY4" fmla="*/ 2057397 h 2285997"/>
              <a:gd name="connsiteX5" fmla="*/ 2492084 w 2720684"/>
              <a:gd name="connsiteY5" fmla="*/ 2285997 h 2285997"/>
              <a:gd name="connsiteX6" fmla="*/ 228600 w 2720684"/>
              <a:gd name="connsiteY6" fmla="*/ 2285997 h 2285997"/>
              <a:gd name="connsiteX7" fmla="*/ 0 w 2720684"/>
              <a:gd name="connsiteY7" fmla="*/ 2057397 h 2285997"/>
              <a:gd name="connsiteX8" fmla="*/ 0 w 2720684"/>
              <a:gd name="connsiteY8" fmla="*/ 228600 h 228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0684" h="2285997">
                <a:moveTo>
                  <a:pt x="0" y="228600"/>
                </a:moveTo>
                <a:cubicBezTo>
                  <a:pt x="0" y="102348"/>
                  <a:pt x="102348" y="0"/>
                  <a:pt x="228600" y="0"/>
                </a:cubicBezTo>
                <a:lnTo>
                  <a:pt x="2492084" y="0"/>
                </a:lnTo>
                <a:cubicBezTo>
                  <a:pt x="2618336" y="0"/>
                  <a:pt x="2720684" y="102348"/>
                  <a:pt x="2720684" y="228600"/>
                </a:cubicBezTo>
                <a:lnTo>
                  <a:pt x="2720684" y="2057397"/>
                </a:lnTo>
                <a:cubicBezTo>
                  <a:pt x="2720684" y="2183649"/>
                  <a:pt x="2618336" y="2285997"/>
                  <a:pt x="2492084" y="2285997"/>
                </a:cubicBezTo>
                <a:lnTo>
                  <a:pt x="228600" y="2285997"/>
                </a:lnTo>
                <a:cubicBezTo>
                  <a:pt x="102348" y="2285997"/>
                  <a:pt x="0" y="2183649"/>
                  <a:pt x="0" y="2057397"/>
                </a:cubicBezTo>
                <a:lnTo>
                  <a:pt x="0" y="228600"/>
                </a:lnTo>
                <a:close/>
              </a:path>
            </a:pathLst>
          </a:custGeom>
          <a:solidFill>
            <a:srgbClr val="FFC20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13534" rIns="199136" bIns="656337" numCol="1" spcCol="1270" anchor="ctr" anchorCtr="0">
            <a:no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009DD7F-1AB0-4611-AD34-C8053310ED8B}"/>
              </a:ext>
            </a:extLst>
          </p:cNvPr>
          <p:cNvSpPr/>
          <p:nvPr/>
        </p:nvSpPr>
        <p:spPr>
          <a:xfrm>
            <a:off x="4676178" y="3975593"/>
            <a:ext cx="3159450" cy="1570300"/>
          </a:xfrm>
          <a:custGeom>
            <a:avLst/>
            <a:gdLst>
              <a:gd name="connsiteX0" fmla="*/ 0 w 2720684"/>
              <a:gd name="connsiteY0" fmla="*/ 228600 h 2285997"/>
              <a:gd name="connsiteX1" fmla="*/ 228600 w 2720684"/>
              <a:gd name="connsiteY1" fmla="*/ 0 h 2285997"/>
              <a:gd name="connsiteX2" fmla="*/ 2492084 w 2720684"/>
              <a:gd name="connsiteY2" fmla="*/ 0 h 2285997"/>
              <a:gd name="connsiteX3" fmla="*/ 2720684 w 2720684"/>
              <a:gd name="connsiteY3" fmla="*/ 228600 h 2285997"/>
              <a:gd name="connsiteX4" fmla="*/ 2720684 w 2720684"/>
              <a:gd name="connsiteY4" fmla="*/ 2057397 h 2285997"/>
              <a:gd name="connsiteX5" fmla="*/ 2492084 w 2720684"/>
              <a:gd name="connsiteY5" fmla="*/ 2285997 h 2285997"/>
              <a:gd name="connsiteX6" fmla="*/ 228600 w 2720684"/>
              <a:gd name="connsiteY6" fmla="*/ 2285997 h 2285997"/>
              <a:gd name="connsiteX7" fmla="*/ 0 w 2720684"/>
              <a:gd name="connsiteY7" fmla="*/ 2057397 h 2285997"/>
              <a:gd name="connsiteX8" fmla="*/ 0 w 2720684"/>
              <a:gd name="connsiteY8" fmla="*/ 228600 h 228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0684" h="2285997">
                <a:moveTo>
                  <a:pt x="0" y="228600"/>
                </a:moveTo>
                <a:cubicBezTo>
                  <a:pt x="0" y="102348"/>
                  <a:pt x="102348" y="0"/>
                  <a:pt x="228600" y="0"/>
                </a:cubicBezTo>
                <a:lnTo>
                  <a:pt x="2492084" y="0"/>
                </a:lnTo>
                <a:cubicBezTo>
                  <a:pt x="2618336" y="0"/>
                  <a:pt x="2720684" y="102348"/>
                  <a:pt x="2720684" y="228600"/>
                </a:cubicBezTo>
                <a:lnTo>
                  <a:pt x="2720684" y="2057397"/>
                </a:lnTo>
                <a:cubicBezTo>
                  <a:pt x="2720684" y="2183649"/>
                  <a:pt x="2618336" y="2285997"/>
                  <a:pt x="2492084" y="2285997"/>
                </a:cubicBezTo>
                <a:lnTo>
                  <a:pt x="228600" y="2285997"/>
                </a:lnTo>
                <a:cubicBezTo>
                  <a:pt x="102348" y="2285997"/>
                  <a:pt x="0" y="2183649"/>
                  <a:pt x="0" y="2057397"/>
                </a:cubicBezTo>
                <a:lnTo>
                  <a:pt x="0" y="228600"/>
                </a:lnTo>
                <a:close/>
              </a:path>
            </a:pathLst>
          </a:custGeom>
          <a:solidFill>
            <a:srgbClr val="FFC20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13534" rIns="199136" bIns="656337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Erken Çocukluk Eğitimine </a:t>
            </a:r>
            <a:r>
              <a:rPr kumimoji="0" lang="tr-TR" sz="20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Erişiminin ve Kalitesinin</a:t>
            </a:r>
            <a:r>
              <a:rPr kumimoji="0" lang="tr-TR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Arttırılması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D42921D-9412-412C-84F7-BC9EFFE775AC}"/>
              </a:ext>
            </a:extLst>
          </p:cNvPr>
          <p:cNvSpPr/>
          <p:nvPr/>
        </p:nvSpPr>
        <p:spPr>
          <a:xfrm>
            <a:off x="8383921" y="3953772"/>
            <a:ext cx="2875957" cy="1570301"/>
          </a:xfrm>
          <a:custGeom>
            <a:avLst/>
            <a:gdLst>
              <a:gd name="connsiteX0" fmla="*/ 0 w 2720684"/>
              <a:gd name="connsiteY0" fmla="*/ 228600 h 2285997"/>
              <a:gd name="connsiteX1" fmla="*/ 228600 w 2720684"/>
              <a:gd name="connsiteY1" fmla="*/ 0 h 2285997"/>
              <a:gd name="connsiteX2" fmla="*/ 2492084 w 2720684"/>
              <a:gd name="connsiteY2" fmla="*/ 0 h 2285997"/>
              <a:gd name="connsiteX3" fmla="*/ 2720684 w 2720684"/>
              <a:gd name="connsiteY3" fmla="*/ 228600 h 2285997"/>
              <a:gd name="connsiteX4" fmla="*/ 2720684 w 2720684"/>
              <a:gd name="connsiteY4" fmla="*/ 2057397 h 2285997"/>
              <a:gd name="connsiteX5" fmla="*/ 2492084 w 2720684"/>
              <a:gd name="connsiteY5" fmla="*/ 2285997 h 2285997"/>
              <a:gd name="connsiteX6" fmla="*/ 228600 w 2720684"/>
              <a:gd name="connsiteY6" fmla="*/ 2285997 h 2285997"/>
              <a:gd name="connsiteX7" fmla="*/ 0 w 2720684"/>
              <a:gd name="connsiteY7" fmla="*/ 2057397 h 2285997"/>
              <a:gd name="connsiteX8" fmla="*/ 0 w 2720684"/>
              <a:gd name="connsiteY8" fmla="*/ 228600 h 228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0684" h="2285997">
                <a:moveTo>
                  <a:pt x="0" y="228600"/>
                </a:moveTo>
                <a:cubicBezTo>
                  <a:pt x="0" y="102348"/>
                  <a:pt x="102348" y="0"/>
                  <a:pt x="228600" y="0"/>
                </a:cubicBezTo>
                <a:lnTo>
                  <a:pt x="2492084" y="0"/>
                </a:lnTo>
                <a:cubicBezTo>
                  <a:pt x="2618336" y="0"/>
                  <a:pt x="2720684" y="102348"/>
                  <a:pt x="2720684" y="228600"/>
                </a:cubicBezTo>
                <a:lnTo>
                  <a:pt x="2720684" y="2057397"/>
                </a:lnTo>
                <a:cubicBezTo>
                  <a:pt x="2720684" y="2183649"/>
                  <a:pt x="2618336" y="2285997"/>
                  <a:pt x="2492084" y="2285997"/>
                </a:cubicBezTo>
                <a:lnTo>
                  <a:pt x="228600" y="2285997"/>
                </a:lnTo>
                <a:cubicBezTo>
                  <a:pt x="102348" y="2285997"/>
                  <a:pt x="0" y="2183649"/>
                  <a:pt x="0" y="2057397"/>
                </a:cubicBezTo>
                <a:lnTo>
                  <a:pt x="0" y="228600"/>
                </a:lnTo>
                <a:close/>
              </a:path>
            </a:pathLst>
          </a:custGeom>
          <a:solidFill>
            <a:srgbClr val="FFC20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13534" rIns="199136" bIns="656337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kırılgan çocuklar için kapsayıcı ve kaliteli temel eğitimin sağlanması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0984E37-C45E-4179-973C-DF03A3E66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8970" y="401270"/>
            <a:ext cx="649448" cy="848103"/>
          </a:xfrm>
          <a:prstGeom prst="rect">
            <a:avLst/>
          </a:prstGeom>
        </p:spPr>
      </p:pic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327EF1B0-D507-4662-8FFE-AD5CAB1F0C45}"/>
              </a:ext>
            </a:extLst>
          </p:cNvPr>
          <p:cNvSpPr/>
          <p:nvPr/>
        </p:nvSpPr>
        <p:spPr>
          <a:xfrm>
            <a:off x="2377672" y="3374243"/>
            <a:ext cx="340975" cy="483018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9C9FD08F-A859-4DBB-9549-E520A84A179A}"/>
              </a:ext>
            </a:extLst>
          </p:cNvPr>
          <p:cNvSpPr/>
          <p:nvPr/>
        </p:nvSpPr>
        <p:spPr>
          <a:xfrm>
            <a:off x="9724911" y="3365414"/>
            <a:ext cx="340975" cy="483018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037D6A26-6909-4F4B-9332-21DFA4BAF485}"/>
              </a:ext>
            </a:extLst>
          </p:cNvPr>
          <p:cNvSpPr/>
          <p:nvPr/>
        </p:nvSpPr>
        <p:spPr>
          <a:xfrm>
            <a:off x="6051291" y="3374243"/>
            <a:ext cx="340975" cy="483018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F266FA-C8A1-45C0-91C8-9AE45A601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2" y="6322955"/>
            <a:ext cx="534003" cy="34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16B86E-9A02-42FF-87D5-5D7DB527B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865" y="6356350"/>
            <a:ext cx="1063400" cy="27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AEAE4FC-0A39-444F-A8AD-CFF212389964}"/>
              </a:ext>
            </a:extLst>
          </p:cNvPr>
          <p:cNvGrpSpPr/>
          <p:nvPr/>
        </p:nvGrpSpPr>
        <p:grpSpPr>
          <a:xfrm>
            <a:off x="8910146" y="80975"/>
            <a:ext cx="3155538" cy="1168231"/>
            <a:chOff x="8910146" y="80975"/>
            <a:chExt cx="3155538" cy="11682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FEB30B-8A25-446A-8C12-95437E79067F}"/>
                </a:ext>
              </a:extLst>
            </p:cNvPr>
            <p:cNvSpPr txBox="1"/>
            <p:nvPr/>
          </p:nvSpPr>
          <p:spPr>
            <a:xfrm>
              <a:off x="8910146" y="602875"/>
              <a:ext cx="3155538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Sürdürülebilir Kalkınma Amaçları 3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tr-TR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4, 5, 10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17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16" descr="Chart, sunburst chart&#10;&#10;Description automatically generated">
              <a:extLst>
                <a:ext uri="{FF2B5EF4-FFF2-40B4-BE49-F238E27FC236}">
                  <a16:creationId xmlns:a16="http://schemas.microsoft.com/office/drawing/2014/main" id="{A2486B20-21A8-4286-97CE-7CF7A7495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965" y="80975"/>
              <a:ext cx="521900" cy="5219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A5A8B55-40AF-49AB-A70F-6CE70683C168}"/>
              </a:ext>
            </a:extLst>
          </p:cNvPr>
          <p:cNvSpPr/>
          <p:nvPr/>
        </p:nvSpPr>
        <p:spPr>
          <a:xfrm>
            <a:off x="932122" y="4107983"/>
            <a:ext cx="3380571" cy="12630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r-TR" sz="2000"/>
              <a:t>Küçük yaştaki kız ve erkek çocuklarına geliştiren bakımın  sağlanması için daha gelişmiş bilgi ve beceriler </a:t>
            </a: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66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7B43-7FA9-41D6-86D1-3619F8000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2" y="0"/>
            <a:ext cx="10515600" cy="929419"/>
          </a:xfrm>
        </p:spPr>
        <p:txBody>
          <a:bodyPr>
            <a:normAutofit/>
          </a:bodyPr>
          <a:lstStyle/>
          <a:p>
            <a:r>
              <a:rPr lang="tr-TR" altLang="en-US" sz="3200" b="1">
                <a:solidFill>
                  <a:srgbClr val="00B0F0"/>
                </a:solidFill>
              </a:rPr>
              <a:t>Sonuç 1: Öncelikler ve Çalışma Planının Odağı</a:t>
            </a:r>
            <a:r>
              <a:rPr lang="tr-TR" sz="3200"/>
              <a:t> </a:t>
            </a:r>
            <a:endParaRPr lang="en-US" sz="3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191F6-792F-49B2-9E5A-360943EA6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2" y="6322955"/>
            <a:ext cx="534003" cy="34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FA443-FBE2-4642-858A-BBB5E1CBD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865" y="6356350"/>
            <a:ext cx="1063400" cy="27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185F1F-8D44-404C-A4FC-0F0F9AAA6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09" y="878352"/>
            <a:ext cx="9174527" cy="4655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tr-TR" sz="2000" b="1"/>
              <a:t>Çıktı </a:t>
            </a:r>
            <a:r>
              <a:rPr lang="en-US" sz="2000" b="1">
                <a:ea typeface="+mn-lt"/>
                <a:cs typeface="+mn-lt"/>
              </a:rPr>
              <a:t>1.1 </a:t>
            </a:r>
            <a:r>
              <a:rPr lang="tr-TR" sz="2000" b="1"/>
              <a:t>Temel Öncelikler 		</a:t>
            </a:r>
            <a:r>
              <a:rPr lang="tr-TR" sz="2000" b="1">
                <a:ea typeface="+mn-lt"/>
                <a:cs typeface="+mn-lt"/>
              </a:rPr>
              <a:t>Çalışma Planının Odağı</a:t>
            </a:r>
            <a:endParaRPr lang="en-US" sz="2000" b="1">
              <a:ea typeface="+mn-lt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2AAE6D-8D0E-4043-B6EE-7D7BDBB33524}"/>
              </a:ext>
            </a:extLst>
          </p:cNvPr>
          <p:cNvSpPr txBox="1"/>
          <p:nvPr/>
        </p:nvSpPr>
        <p:spPr>
          <a:xfrm>
            <a:off x="707423" y="1343864"/>
            <a:ext cx="2511175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Erken Çocukluk Gelişimi (EÇG) Entegre Ulusal Stratejisi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FC86F5-C782-4F6D-9929-BA38107ECA3D}"/>
              </a:ext>
            </a:extLst>
          </p:cNvPr>
          <p:cNvSpPr txBox="1"/>
          <p:nvPr/>
        </p:nvSpPr>
        <p:spPr>
          <a:xfrm>
            <a:off x="707423" y="3476077"/>
            <a:ext cx="2511175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Bağışıklama çalışmalarına kapsayıcı erişimin</a:t>
            </a:r>
            <a:r>
              <a:rPr lang="tr-TR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 </a:t>
            </a: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sürdürülebilmesi için  sağlık sisteminin desteklenmesi ve ebeveyn ve bakım verenlerin kapasitesinin arttırılması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llout: Line with Accent Bar 9">
            <a:extLst>
              <a:ext uri="{FF2B5EF4-FFF2-40B4-BE49-F238E27FC236}">
                <a16:creationId xmlns:a16="http://schemas.microsoft.com/office/drawing/2014/main" id="{4FB259CB-BF68-4046-B560-EDAECE916248}"/>
              </a:ext>
            </a:extLst>
          </p:cNvPr>
          <p:cNvSpPr/>
          <p:nvPr/>
        </p:nvSpPr>
        <p:spPr>
          <a:xfrm>
            <a:off x="4114358" y="1343864"/>
            <a:ext cx="7850333" cy="1200329"/>
          </a:xfrm>
          <a:prstGeom prst="accentCallout1">
            <a:avLst>
              <a:gd name="adj1" fmla="val 17195"/>
              <a:gd name="adj2" fmla="val -2162"/>
              <a:gd name="adj3" fmla="val 36636"/>
              <a:gd name="adj4" fmla="val -99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tr-TR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7508A6-8877-492D-99C0-53A76FE3630C}"/>
              </a:ext>
            </a:extLst>
          </p:cNvPr>
          <p:cNvSpPr txBox="1"/>
          <p:nvPr/>
        </p:nvSpPr>
        <p:spPr>
          <a:xfrm>
            <a:off x="4114358" y="1343864"/>
            <a:ext cx="7370219" cy="10002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Ulusal EÇG strateji belgesinin hazırlanmasının desteklenmesi (</a:t>
            </a:r>
            <a:r>
              <a:rPr kumimoji="0" lang="tr-TR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SBB</a:t>
            </a: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tr-TR">
                <a:latin typeface="Calibri" panose="020F0502020204030204"/>
                <a:ea typeface="+mn-lt"/>
                <a:cs typeface="Calibri" panose="020F0502020204030204"/>
              </a:rPr>
              <a:t>Gelişimsel gecikmenin </a:t>
            </a: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erken tespiti ve önlenmesinin desteklenmesi için her kademede sektörler arası işbirliği ve eşgüdümün güçlendirilmesi (</a:t>
            </a:r>
            <a:r>
              <a:rPr kumimoji="0" lang="tr-TR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SB</a:t>
            </a: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05A9F6-D2F7-41E4-BB18-D12588B365C3}"/>
              </a:ext>
            </a:extLst>
          </p:cNvPr>
          <p:cNvSpPr txBox="1"/>
          <p:nvPr/>
        </p:nvSpPr>
        <p:spPr>
          <a:xfrm>
            <a:off x="4033676" y="3356119"/>
            <a:ext cx="4536888" cy="18312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Mülteci çocukların yoğun olarak bulunduğu bölgelerde sağlık sisteminin bağışıklama</a:t>
            </a:r>
            <a:r>
              <a:rPr lang="tr-TR">
                <a:latin typeface="Calibri" panose="020F0502020204030204"/>
                <a:ea typeface="+mn-lt"/>
                <a:cs typeface="Calibri" panose="020F0502020204030204"/>
              </a:rPr>
              <a:t> oranlarının</a:t>
            </a: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güçlendirilmesi (COVID-19 aşılaması dahil)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</a:t>
            </a:r>
            <a:r>
              <a:rPr kumimoji="0" lang="tr-TR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(SB)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Aile Güçlendirme Destek Hizmetlerinin İyileştirilmesi </a:t>
            </a:r>
            <a:r>
              <a:rPr kumimoji="0" lang="tr-TR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(ASHB)</a:t>
            </a:r>
            <a:endParaRPr kumimoji="0" lang="tr-TR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sp>
        <p:nvSpPr>
          <p:cNvPr id="13" name="Callout: Line with Accent Bar 12">
            <a:extLst>
              <a:ext uri="{FF2B5EF4-FFF2-40B4-BE49-F238E27FC236}">
                <a16:creationId xmlns:a16="http://schemas.microsoft.com/office/drawing/2014/main" id="{5F5D9F1F-2ADD-4B02-B541-912F97CFE818}"/>
              </a:ext>
            </a:extLst>
          </p:cNvPr>
          <p:cNvSpPr/>
          <p:nvPr/>
        </p:nvSpPr>
        <p:spPr>
          <a:xfrm>
            <a:off x="4114357" y="3476077"/>
            <a:ext cx="7850333" cy="1742743"/>
          </a:xfrm>
          <a:prstGeom prst="accentCallout1">
            <a:avLst>
              <a:gd name="adj1" fmla="val 17195"/>
              <a:gd name="adj2" fmla="val -2162"/>
              <a:gd name="adj3" fmla="val 36636"/>
              <a:gd name="adj4" fmla="val -99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tr-TR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8" descr="A picture containing text, person, indoor, older&#10;&#10;Description automatically generated">
            <a:extLst>
              <a:ext uri="{FF2B5EF4-FFF2-40B4-BE49-F238E27FC236}">
                <a16:creationId xmlns:a16="http://schemas.microsoft.com/office/drawing/2014/main" id="{C45F29E4-E8E4-463A-A58B-83BC3C0D8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250" y="3381923"/>
            <a:ext cx="3540755" cy="236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12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7B43-7FA9-41D6-86D1-3619F8000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2" y="0"/>
            <a:ext cx="10515600" cy="929419"/>
          </a:xfrm>
        </p:spPr>
        <p:txBody>
          <a:bodyPr>
            <a:normAutofit/>
          </a:bodyPr>
          <a:lstStyle/>
          <a:p>
            <a:r>
              <a:rPr lang="tr-TR" altLang="en-US" sz="3200" b="1">
                <a:solidFill>
                  <a:srgbClr val="00B0F0"/>
                </a:solidFill>
              </a:rPr>
              <a:t>Sonuç 1: Öncelikler ve Çalışma Planının Odağı</a:t>
            </a:r>
            <a:r>
              <a:rPr lang="tr-TR" sz="3200" b="1">
                <a:solidFill>
                  <a:srgbClr val="00B0F0"/>
                </a:solidFill>
              </a:rPr>
              <a:t> </a:t>
            </a:r>
            <a:endParaRPr lang="en-US" sz="3200" b="1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191F6-792F-49B2-9E5A-360943EA6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2" y="6322955"/>
            <a:ext cx="534003" cy="34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FA443-FBE2-4642-858A-BBB5E1CBD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865" y="6356350"/>
            <a:ext cx="1063400" cy="27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2AAE6D-8D0E-4043-B6EE-7D7BDBB33524}"/>
              </a:ext>
            </a:extLst>
          </p:cNvPr>
          <p:cNvSpPr txBox="1"/>
          <p:nvPr/>
        </p:nvSpPr>
        <p:spPr>
          <a:xfrm>
            <a:off x="707423" y="1343864"/>
            <a:ext cx="2511175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Kaliteli Erken Çocukluk Eğitimine </a:t>
            </a:r>
            <a:r>
              <a:rPr lang="tr-TR">
                <a:latin typeface="Calibri" panose="020F0502020204030204"/>
                <a:ea typeface="+mn-lt"/>
                <a:cs typeface="Calibri" panose="020F0502020204030204"/>
              </a:rPr>
              <a:t>Erişim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FC86F5-C782-4F6D-9929-BA38107ECA3D}"/>
              </a:ext>
            </a:extLst>
          </p:cNvPr>
          <p:cNvSpPr txBox="1"/>
          <p:nvPr/>
        </p:nvSpPr>
        <p:spPr>
          <a:xfrm>
            <a:off x="707421" y="3148013"/>
            <a:ext cx="251117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Erken Çocukluk Eğitimi için </a:t>
            </a:r>
            <a:r>
              <a:rPr lang="tr-TR">
                <a:latin typeface="Calibri" panose="020F0502020204030204"/>
              </a:rPr>
              <a:t>Kamu</a:t>
            </a: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tr-TR">
                <a:latin typeface="Calibri" panose="020F0502020204030204"/>
              </a:rPr>
              <a:t>Finansmanı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llout: Line with Accent Bar 9">
            <a:extLst>
              <a:ext uri="{FF2B5EF4-FFF2-40B4-BE49-F238E27FC236}">
                <a16:creationId xmlns:a16="http://schemas.microsoft.com/office/drawing/2014/main" id="{E8B0F19B-CC27-4931-9416-0A77BD5BF408}"/>
              </a:ext>
            </a:extLst>
          </p:cNvPr>
          <p:cNvSpPr/>
          <p:nvPr/>
        </p:nvSpPr>
        <p:spPr>
          <a:xfrm>
            <a:off x="4114358" y="1343864"/>
            <a:ext cx="7850333" cy="1200329"/>
          </a:xfrm>
          <a:prstGeom prst="accentCallout1">
            <a:avLst>
              <a:gd name="adj1" fmla="val 17195"/>
              <a:gd name="adj2" fmla="val -2162"/>
              <a:gd name="adj3" fmla="val 36636"/>
              <a:gd name="adj4" fmla="val -99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tr-TR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6272A4-D9C7-4811-9EC7-81C5817D3725}"/>
              </a:ext>
            </a:extLst>
          </p:cNvPr>
          <p:cNvSpPr txBox="1"/>
          <p:nvPr/>
        </p:nvSpPr>
        <p:spPr>
          <a:xfrm>
            <a:off x="4114358" y="1279626"/>
            <a:ext cx="7370219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Esnek alternatif EÇE hizmetlerinin genişletilmesi ve ebeveynlerin ve ailelerin katılımının sağlanması </a:t>
            </a:r>
            <a:r>
              <a:rPr kumimoji="0" lang="tr-TR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(MEB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r-TR">
                <a:latin typeface="Calibri" panose="020F0502020204030204"/>
                <a:ea typeface="+mn-lt"/>
                <a:cs typeface="Calibri" panose="020F0502020204030204"/>
              </a:rPr>
              <a:t>Ev</a:t>
            </a: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ve toplum temelli ve mobil EÇE hizmetleri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(Y</a:t>
            </a:r>
            <a:r>
              <a:rPr kumimoji="0" lang="tr-TR" sz="18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üreğir</a:t>
            </a:r>
            <a:r>
              <a:rPr kumimoji="0" lang="tr-TR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Belediyesi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tr-TR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TKV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tr-TR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Belediyeler Birliği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sp>
        <p:nvSpPr>
          <p:cNvPr id="12" name="Callout: Line with Accent Bar 11">
            <a:extLst>
              <a:ext uri="{FF2B5EF4-FFF2-40B4-BE49-F238E27FC236}">
                <a16:creationId xmlns:a16="http://schemas.microsoft.com/office/drawing/2014/main" id="{3337B9AB-83DE-47CC-9C07-60F0035F9DA5}"/>
              </a:ext>
            </a:extLst>
          </p:cNvPr>
          <p:cNvSpPr/>
          <p:nvPr/>
        </p:nvSpPr>
        <p:spPr>
          <a:xfrm>
            <a:off x="4114357" y="3229967"/>
            <a:ext cx="7850333" cy="1353344"/>
          </a:xfrm>
          <a:prstGeom prst="accentCallout1">
            <a:avLst>
              <a:gd name="adj1" fmla="val 17195"/>
              <a:gd name="adj2" fmla="val -2162"/>
              <a:gd name="adj3" fmla="val 36636"/>
              <a:gd name="adj4" fmla="val -99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tr-TR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35D4ED-D065-4C73-926B-E0CB3164B170}"/>
              </a:ext>
            </a:extLst>
          </p:cNvPr>
          <p:cNvSpPr txBox="1"/>
          <p:nvPr/>
        </p:nvSpPr>
        <p:spPr>
          <a:xfrm>
            <a:off x="4114358" y="3105982"/>
            <a:ext cx="42392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EÇE politikasının desteklenmesi ve güçlendirilmesi için kanıt üretimi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tr-TR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Bilgi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tr-TR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Tutum ve Uygulamalar (KAP) Çalışması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tr-TR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EÇE Yatırım Vaka Çalışması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tr-TR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EÇE Hizmetleri Kırılganlık Haritasının Hazırlanması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</a:t>
            </a:r>
            <a:r>
              <a:rPr kumimoji="0" lang="tr-T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EB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099B9C94-831E-4AA3-84E7-295338B9A2A3}"/>
              </a:ext>
            </a:extLst>
          </p:cNvPr>
          <p:cNvSpPr txBox="1">
            <a:spLocks/>
          </p:cNvSpPr>
          <p:nvPr/>
        </p:nvSpPr>
        <p:spPr>
          <a:xfrm>
            <a:off x="542909" y="878352"/>
            <a:ext cx="9174527" cy="465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kumimoji="0" lang="tr-T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Çıktı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1.2 </a:t>
            </a:r>
            <a:r>
              <a:rPr lang="tr-TR" sz="2000" b="1"/>
              <a:t>Temel Öncelikler 		</a:t>
            </a:r>
            <a:r>
              <a:rPr kumimoji="0" lang="tr-T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Çalışma Planının Odağı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pic>
        <p:nvPicPr>
          <p:cNvPr id="6" name="Picture 7" descr="A picture containing person, child, child, indoor&#10;&#10;Description automatically generated">
            <a:extLst>
              <a:ext uri="{FF2B5EF4-FFF2-40B4-BE49-F238E27FC236}">
                <a16:creationId xmlns:a16="http://schemas.microsoft.com/office/drawing/2014/main" id="{CDD9023C-D3E6-4F38-BCB1-F1F6051E1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5546" y="2910842"/>
            <a:ext cx="3466454" cy="231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61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7B43-7FA9-41D6-86D1-3619F8000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2" y="0"/>
            <a:ext cx="10515600" cy="929419"/>
          </a:xfrm>
        </p:spPr>
        <p:txBody>
          <a:bodyPr>
            <a:normAutofit/>
          </a:bodyPr>
          <a:lstStyle/>
          <a:p>
            <a:r>
              <a:rPr lang="tr-TR" altLang="en-US" sz="3200" b="1">
                <a:solidFill>
                  <a:srgbClr val="00B0F0"/>
                </a:solidFill>
              </a:rPr>
              <a:t>Sonuç 1: Öncelikler ve Çalışma Planının Odağı</a:t>
            </a:r>
            <a:endParaRPr lang="en-US">
              <a:ea typeface="+mj-lt"/>
              <a:cs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191F6-792F-49B2-9E5A-360943EA6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2" y="6322955"/>
            <a:ext cx="534003" cy="34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FA443-FBE2-4642-858A-BBB5E1CBD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865" y="6356350"/>
            <a:ext cx="1063400" cy="27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2AAE6D-8D0E-4043-B6EE-7D7BDBB33524}"/>
              </a:ext>
            </a:extLst>
          </p:cNvPr>
          <p:cNvSpPr txBox="1"/>
          <p:nvPr/>
        </p:nvSpPr>
        <p:spPr>
          <a:xfrm>
            <a:off x="707423" y="1343864"/>
            <a:ext cx="2511175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COVID</a:t>
            </a: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-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19</a:t>
            </a: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’un etkisi de göz önünde bulundurularak eğitim sisteminin desteklenmesi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E40B0F-6D93-4463-9A3A-04A993458301}"/>
              </a:ext>
            </a:extLst>
          </p:cNvPr>
          <p:cNvSpPr txBox="1"/>
          <p:nvPr/>
        </p:nvSpPr>
        <p:spPr>
          <a:xfrm>
            <a:off x="707422" y="3437580"/>
            <a:ext cx="2511175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Mültecilere yönelik eğitim fırsatları konusunda farkındalık yaratma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8D3DCDD-9739-4BD1-A388-4CE5F4A95899}"/>
              </a:ext>
            </a:extLst>
          </p:cNvPr>
          <p:cNvSpPr txBox="1">
            <a:spLocks/>
          </p:cNvSpPr>
          <p:nvPr/>
        </p:nvSpPr>
        <p:spPr>
          <a:xfrm>
            <a:off x="542909" y="878352"/>
            <a:ext cx="9174527" cy="465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kumimoji="0" lang="tr-T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Çıktı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1.</a:t>
            </a:r>
            <a:r>
              <a:rPr kumimoji="0" lang="tr-T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3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</a:t>
            </a:r>
            <a:r>
              <a:rPr lang="tr-TR" sz="2000" b="1"/>
              <a:t>Temel Öncelikler 		</a:t>
            </a:r>
            <a:r>
              <a:rPr kumimoji="0" lang="tr-T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Çalışma Planının Odağı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sp>
        <p:nvSpPr>
          <p:cNvPr id="12" name="Callout: Line with Accent Bar 11">
            <a:extLst>
              <a:ext uri="{FF2B5EF4-FFF2-40B4-BE49-F238E27FC236}">
                <a16:creationId xmlns:a16="http://schemas.microsoft.com/office/drawing/2014/main" id="{47F8366D-2566-413C-B704-C22445546399}"/>
              </a:ext>
            </a:extLst>
          </p:cNvPr>
          <p:cNvSpPr/>
          <p:nvPr/>
        </p:nvSpPr>
        <p:spPr>
          <a:xfrm>
            <a:off x="4114358" y="1343864"/>
            <a:ext cx="7850333" cy="1200329"/>
          </a:xfrm>
          <a:prstGeom prst="accentCallout1">
            <a:avLst>
              <a:gd name="adj1" fmla="val 17195"/>
              <a:gd name="adj2" fmla="val -2162"/>
              <a:gd name="adj3" fmla="val 36636"/>
              <a:gd name="adj4" fmla="val -99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tr-TR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22A712-7B32-4FD5-BE0C-43B4CE207262}"/>
              </a:ext>
            </a:extLst>
          </p:cNvPr>
          <p:cNvSpPr txBox="1"/>
          <p:nvPr/>
        </p:nvSpPr>
        <p:spPr>
          <a:xfrm>
            <a:off x="4114358" y="1279626"/>
            <a:ext cx="7697907" cy="22621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Öğrenme destek mekanizmaları, yenilikçi öğrenme fırsatları ve öğrenci değerlendirme ve izleme de dahil eğitim sisteminin güçlendirilmesi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(MEB)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Öğretmen kapasite gelişimi ve yüz yüze ve harmanlanmış eğitim ortamlarında dijital </a:t>
            </a:r>
            <a:r>
              <a:rPr lang="tr-TR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öğretim</a:t>
            </a: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ve öğrenme fırsatlarının desteklenmesi 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(MEB)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COVID-19 müdahalesi ve iyileştirme de dahil öğrenci başarılarına dair kanıt üretimi ve politika güçlendirme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(MEB)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B9DA9E-C5C8-4B4F-93D9-DF478D83E144}"/>
              </a:ext>
            </a:extLst>
          </p:cNvPr>
          <p:cNvSpPr txBox="1"/>
          <p:nvPr/>
        </p:nvSpPr>
        <p:spPr>
          <a:xfrm>
            <a:off x="4190568" y="3175106"/>
            <a:ext cx="769790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sp>
        <p:nvSpPr>
          <p:cNvPr id="16" name="Callout: Line with Accent Bar 15">
            <a:extLst>
              <a:ext uri="{FF2B5EF4-FFF2-40B4-BE49-F238E27FC236}">
                <a16:creationId xmlns:a16="http://schemas.microsoft.com/office/drawing/2014/main" id="{09E00F15-5039-403A-A375-2D98E0EDA3E2}"/>
              </a:ext>
            </a:extLst>
          </p:cNvPr>
          <p:cNvSpPr/>
          <p:nvPr/>
        </p:nvSpPr>
        <p:spPr>
          <a:xfrm>
            <a:off x="4114356" y="3687142"/>
            <a:ext cx="7850333" cy="896140"/>
          </a:xfrm>
          <a:prstGeom prst="accentCallout1">
            <a:avLst>
              <a:gd name="adj1" fmla="val 17195"/>
              <a:gd name="adj2" fmla="val -2162"/>
              <a:gd name="adj3" fmla="val 36636"/>
              <a:gd name="adj4" fmla="val -99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tr-TR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C4647A-2C50-4970-808E-9B983D25EC36}"/>
              </a:ext>
            </a:extLst>
          </p:cNvPr>
          <p:cNvSpPr txBox="1"/>
          <p:nvPr/>
        </p:nvSpPr>
        <p:spPr>
          <a:xfrm>
            <a:off x="4114356" y="3585690"/>
            <a:ext cx="4368380" cy="15542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Mülteci çocuklar için eğitim fırsatları alanında savunuculuk faaliyetleri yürütme, farkındalık yaratma ve eşgüdüm tesis etme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 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(MEB)</a:t>
            </a: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pic>
        <p:nvPicPr>
          <p:cNvPr id="8" name="Picture 9" descr="A picture containing person, envelope, document&#10;&#10;Description automatically generated">
            <a:extLst>
              <a:ext uri="{FF2B5EF4-FFF2-40B4-BE49-F238E27FC236}">
                <a16:creationId xmlns:a16="http://schemas.microsoft.com/office/drawing/2014/main" id="{63E386C2-30CF-489F-A7CA-E6CA8B3BA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0588" y="3479899"/>
            <a:ext cx="3457574" cy="230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96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283e0b-db31-4043-a2ef-b80661bf084a">
      <Value>3</Value>
    </TaxCatchAll>
    <ga975397408f43e4b84ec8e5a598e523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Turkey-4350</TermName>
          <TermId xmlns="http://schemas.microsoft.com/office/infopath/2007/PartnerControls">f1d77f1c-64d5-4405-826d-2eda2508ba1b</TermId>
        </TermInfo>
      </Terms>
    </ga975397408f43e4b84ec8e5a598e523>
    <k8c968e8c72a4eda96b7e8fdbe192be2 xmlns="ca283e0b-db31-4043-a2ef-b80661bf084a">
      <Terms xmlns="http://schemas.microsoft.com/office/infopath/2007/PartnerControls"/>
    </k8c968e8c72a4eda96b7e8fdbe192be2>
    <j169e817e0ee4eb8974e6fc4a2762909 xmlns="ca283e0b-db31-4043-a2ef-b80661bf084a">
      <Terms xmlns="http://schemas.microsoft.com/office/infopath/2007/PartnerControls"/>
    </j169e817e0ee4eb8974e6fc4a2762909>
    <DateTransmittedEmail xmlns="ca283e0b-db31-4043-a2ef-b80661bf084a" xsi:nil="true"/>
    <ContentStatus xmlns="ca283e0b-db31-4043-a2ef-b80661bf084a" xsi:nil="true"/>
    <SenderEmail xmlns="ca283e0b-db31-4043-a2ef-b80661bf084a" xsi:nil="true"/>
    <IconOverlay xmlns="http://schemas.microsoft.com/sharepoint/v4" xsi:nil="true"/>
    <ContentLanguage xmlns="ca283e0b-db31-4043-a2ef-b80661bf084a">English</ContentLanguage>
    <j048a4f9aaad4a8990a1d5e5f53cb451 xmlns="ca283e0b-db31-4043-a2ef-b80661bf084a">
      <Terms xmlns="http://schemas.microsoft.com/office/infopath/2007/PartnerControls"/>
    </j048a4f9aaad4a8990a1d5e5f53cb451>
    <h6a71f3e574e4344bc34f3fc9dd20054 xmlns="ca283e0b-db31-4043-a2ef-b80661bf084a">
      <Terms xmlns="http://schemas.microsoft.com/office/infopath/2007/PartnerControls"/>
    </h6a71f3e574e4344bc34f3fc9dd20054>
    <CategoryDescription xmlns="http://schemas.microsoft.com/sharepoint.v3" xsi:nil="true"/>
    <RecipientsEmail xmlns="ca283e0b-db31-4043-a2ef-b80661bf084a" xsi:nil="true"/>
    <mda26ace941f4791a7314a339fee829c xmlns="ca283e0b-db31-4043-a2ef-b80661bf084a">
      <Terms xmlns="http://schemas.microsoft.com/office/infopath/2007/PartnerControls"/>
    </mda26ace941f4791a7314a339fee829c>
    <TaxKeywordTaxHTField xmlns="86c7fd84-5cc3-4a3c-ba15-cf5ce3841bfe">
      <Terms xmlns="http://schemas.microsoft.com/office/infopath/2007/PartnerControls"/>
    </TaxKeywordTaxHTField>
    <SemaphoreItemMetadata xmlns="86c7fd84-5cc3-4a3c-ba15-cf5ce3841bfe" xsi:nil="true"/>
    <WrittenBy xmlns="ca283e0b-db31-4043-a2ef-b80661bf084a">
      <UserInfo>
        <DisplayName/>
        <AccountId xsi:nil="true"/>
        <AccountType/>
      </UserInfo>
    </WrittenBy>
    <_dlc_DocId xmlns="86c7fd84-5cc3-4a3c-ba15-cf5ce3841bfe">TURPMECONF-593603362-958481</_dlc_DocId>
    <_dlc_DocIdUrl xmlns="86c7fd84-5cc3-4a3c-ba15-cf5ce3841bfe">
      <Url>https://unicef.sharepoint.com/teams/TUR-PMEConf/_layouts/15/DocIdRedir.aspx?ID=TURPMECONF-593603362-958481</Url>
      <Description>TURPMECONF-593603362-958481</Description>
    </_dlc_DocIdUrl>
    <SharedWithUsers xmlns="86c7fd84-5cc3-4a3c-ba15-cf5ce3841bfe">
      <UserInfo>
        <DisplayName>Brenda Haiplik</DisplayName>
        <AccountId>79</AccountId>
        <AccountType/>
      </UserInfo>
      <UserInfo>
        <DisplayName>James Gray</DisplayName>
        <AccountId>80</AccountId>
        <AccountType/>
      </UserInfo>
      <UserInfo>
        <DisplayName>Emre Uckardesler</DisplayName>
        <AccountId>68</AccountId>
        <AccountType/>
      </UserInfo>
      <UserInfo>
        <DisplayName>Jairus Ligoo</DisplayName>
        <AccountId>81</AccountId>
        <AccountType/>
      </UserInfo>
      <UserInfo>
        <DisplayName>Dragan Markovic</DisplayName>
        <AccountId>83</AccountId>
        <AccountType/>
      </UserInfo>
      <UserInfo>
        <DisplayName>Filippo Mazzarelli</DisplayName>
        <AccountId>84</AccountId>
        <AccountType/>
      </UserInfo>
      <UserInfo>
        <DisplayName>Pashmina Naz Ali</DisplayName>
        <AccountId>95</AccountId>
        <AccountType/>
      </UserInfo>
      <UserInfo>
        <DisplayName>Nona Zicherman</DisplayName>
        <AccountId>43</AccountId>
        <AccountType/>
      </UserInfo>
      <UserInfo>
        <DisplayName>Eylen Savur</DisplayName>
        <AccountId>88</AccountId>
        <AccountType/>
      </UserInfo>
      <UserInfo>
        <DisplayName>Goktan Kocyildirim</DisplayName>
        <AccountId>94</AccountId>
        <AccountType/>
      </UserInfo>
      <UserInfo>
        <DisplayName>Mehmet Ali Torunoglu</DisplayName>
        <AccountId>39</AccountId>
        <AccountType/>
      </UserInfo>
      <UserInfo>
        <DisplayName>Mehmet Buldu</DisplayName>
        <AccountId>180</AccountId>
        <AccountType/>
      </UserInfo>
      <UserInfo>
        <DisplayName>Nilgun Cavusoglu</DisplayName>
        <AccountId>170</AccountId>
        <AccountType/>
      </UserInfo>
      <UserInfo>
        <DisplayName>Kamil Kurtul</DisplayName>
        <AccountId>181</AccountId>
        <AccountType/>
      </UserInfo>
      <UserInfo>
        <DisplayName>Farhod Khamidov</DisplayName>
        <AccountId>21</AccountId>
        <AccountType/>
      </UserInfo>
      <UserInfo>
        <DisplayName>Nazli Adal</DisplayName>
        <AccountId>27</AccountId>
        <AccountType/>
      </UserInfo>
      <UserInfo>
        <DisplayName>Pinar Oktem</DisplayName>
        <AccountId>101</AccountId>
        <AccountType/>
      </UserInfo>
      <UserInfo>
        <DisplayName>Francesco Calcagno</DisplayName>
        <AccountId>113</AccountId>
        <AccountType/>
      </UserInfo>
      <UserInfo>
        <DisplayName>Belun Unluturk</DisplayName>
        <AccountId>23</AccountId>
        <AccountType/>
      </UserInfo>
      <UserInfo>
        <DisplayName>Lang Ma</DisplayName>
        <AccountId>184</AccountId>
        <AccountType/>
      </UserInfo>
    </SharedWithUsers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531F4DE59322E04FAB9EEBBADE872929" ma:contentTypeVersion="39" ma:contentTypeDescription="" ma:contentTypeScope="" ma:versionID="305ebb9fc23115e074a910684b50d15d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0a2edd75-19de-40a4-a134-d64e6d321738" xmlns:ns5="86c7fd84-5cc3-4a3c-ba15-cf5ce3841bfe" xmlns:ns6="http://schemas.microsoft.com/sharepoint/v4" targetNamespace="http://schemas.microsoft.com/office/2006/metadata/properties" ma:root="true" ma:fieldsID="c38681d9a0f6f5a1ffc1300f8c55d228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0a2edd75-19de-40a4-a134-d64e6d321738"/>
    <xsd:import namespace="86c7fd84-5cc3-4a3c-ba15-cf5ce3841bf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2:j169e817e0ee4eb8974e6fc4a2762909" minOccurs="0"/>
                <xsd:element ref="ns2:j048a4f9aaad4a8990a1d5e5f53cb451" minOccurs="0"/>
                <xsd:element ref="ns1:_vti_ItemHoldRecordStatus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5:SharedWithUsers" minOccurs="0"/>
                <xsd:element ref="ns5:SharedWithDetails" minOccurs="0"/>
                <xsd:element ref="ns5:TaxKeywordTaxHTField" minOccurs="0"/>
                <xsd:element ref="ns6:IconOverlay" minOccurs="0"/>
                <xsd:element ref="ns1:_vti_ItemDeclaredRecord" minOccurs="0"/>
                <xsd:element ref="ns5:_dlc_DocId" minOccurs="0"/>
                <xsd:element ref="ns5:_dlc_DocIdUrl" minOccurs="0"/>
                <xsd:element ref="ns5:_dlc_DocIdPersistId" minOccurs="0"/>
                <xsd:element ref="ns5:SemaphoreItem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HoldRecordStatus" ma:index="30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  <xsd:element name="_vti_ItemDeclaredRecord" ma:index="46" nillable="true" ma:displayName="Declared Record" ma:hidden="true" ma:internalName="_vti_ItemDeclaredRecord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 ma:readOnly="fals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default="259;#Turkey-4350|f1d77f1c-64d5-4405-826d-2eda2508ba1b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readOnly="fals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fa814cbf-3769-422d-af01-afc150d6323c}" ma:internalName="TaxCatchAllLabel" ma:readOnly="true" ma:showField="CatchAllDataLabel" ma:web="86c7fd84-5cc3-4a3c-ba15-cf5ce3841b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fa814cbf-3769-422d-af01-afc150d6323c}" ma:internalName="TaxCatchAll" ma:showField="CatchAllData" ma:web="86c7fd84-5cc3-4a3c-ba15-cf5ce3841b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readOnly="false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  <xsd:element name="j169e817e0ee4eb8974e6fc4a2762909" ma:index="26" nillable="true" ma:taxonomy="true" ma:internalName="j169e817e0ee4eb8974e6fc4a2762909" ma:taxonomyFieldName="CriticalForLongTermRetention" ma:displayName="Critical for long-term retention?" ma:default="" ma:fieldId="{3169e817-e0ee-4eb8-974e-6fc4a2762909}" ma:sspId="73f51738-d318-4883-9d64-4f0bd0ccc55e" ma:termSetId="59f85175-3dbf-4592-9c1d-453af9da4e8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048a4f9aaad4a8990a1d5e5f53cb451" ma:index="28" nillable="true" ma:taxonomy="true" ma:internalName="j048a4f9aaad4a8990a1d5e5f53cb451" ma:taxonomyFieldName="SystemDTAC" ma:displayName="System-DT-AC" ma:default="" ma:fieldId="{3048a4f9-aaad-4a89-90a1-d5e5f53cb451}" ma:sspId="73f51738-d318-4883-9d64-4f0bd0ccc55e" ma:termSetId="1e3381f3-a35f-499a-9a3c-017e5423e02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edd75-19de-40a4-a134-d64e6d3217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7fd84-5cc3-4a3c-ba15-cf5ce3841bfe" elementFormDefault="qualified">
    <xsd:import namespace="http://schemas.microsoft.com/office/2006/documentManagement/types"/>
    <xsd:import namespace="http://schemas.microsoft.com/office/infopath/2007/PartnerControls"/>
    <xsd:element name="SharedWithUsers" ma:index="4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43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4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emaphoreItemMetadata" ma:index="50" nillable="true" ma:displayName="Semaphore Status" ma:hidden="true" ma:internalName="SemaphoreItemMeta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4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Props1.xml><?xml version="1.0" encoding="utf-8"?>
<ds:datastoreItem xmlns:ds="http://schemas.openxmlformats.org/officeDocument/2006/customXml" ds:itemID="{154AB697-68FA-4062-929A-58BA58A76447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BE3CCB95-0BC7-4A2A-A428-CE434767247E}">
  <ds:schemaRefs>
    <ds:schemaRef ds:uri="0a2edd75-19de-40a4-a134-d64e6d321738"/>
    <ds:schemaRef ds:uri="86c7fd84-5cc3-4a3c-ba15-cf5ce3841bfe"/>
    <ds:schemaRef ds:uri="ca283e0b-db31-4043-a2ef-b80661bf084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3AFB5C7-66A3-42A8-B374-624A9D13681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94A9E05-7C77-4130-8A4D-B056F5D83920}">
  <ds:schemaRefs>
    <ds:schemaRef ds:uri="0a2edd75-19de-40a4-a134-d64e6d321738"/>
    <ds:schemaRef ds:uri="86c7fd84-5cc3-4a3c-ba15-cf5ce3841bfe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0241F9FC-3F54-4E6D-9535-060E655A3C9D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F12E33BF-24CF-422D-9B87-FB5F2D777094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18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 Paydaşlar</vt:lpstr>
      <vt:lpstr>  Sonuç 1 – Küçük Yaştaki Çocuklar   </vt:lpstr>
      <vt:lpstr>Sonuç 1: Öncelikler ve Çalışma Planının Odağı </vt:lpstr>
      <vt:lpstr>Sonuç 1: Öncelikler ve Çalışma Planının Odağı </vt:lpstr>
      <vt:lpstr>Sonuç 1: Öncelikler ve Çalışma Planının Odağı</vt:lpstr>
      <vt:lpstr>  Sonuç 2 – Ergenler ve Gençler   </vt:lpstr>
      <vt:lpstr>Sonuç 2: Öncelikler ve Çalışma Planının Odağı</vt:lpstr>
      <vt:lpstr>Sonuç 2: Öncelikler ve Çalışma Planının Odağı </vt:lpstr>
      <vt:lpstr>Sonuç 2: Öncelikler ve Çalışma Planının Odağı </vt:lpstr>
      <vt:lpstr>  Sonuç 3 – En Kırılgan Çocuklar için Koruyucu ve Kapsayıcı Çevre   </vt:lpstr>
      <vt:lpstr>Sonuç 3: Öncelikler ve Çalışma Planının Odağı </vt:lpstr>
      <vt:lpstr>Sonuç 3: Öncelikler ve Çalışma Planının Odağı</vt:lpstr>
      <vt:lpstr>Sonuç 3: Öncelikler ve Çalışma Planının Odağı </vt:lpstr>
      <vt:lpstr>Sonuç 3: Öncelikler ve Çalışma Planının Odağı </vt:lpstr>
      <vt:lpstr>  Sonuç 4 – Çocuk hakları için yatırım ve izleme mekanizmaları    </vt:lpstr>
      <vt:lpstr>Sonuç 4: Öncelikler ve Çalışma Planının Odağı</vt:lpstr>
      <vt:lpstr> Teşekkürler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Turkey Country Office,  September 2020</dc:title>
  <dc:creator>Pashmina Naz Ali</dc:creator>
  <cp:revision>1</cp:revision>
  <dcterms:created xsi:type="dcterms:W3CDTF">2021-06-25T14:12:51Z</dcterms:created>
  <dcterms:modified xsi:type="dcterms:W3CDTF">2021-06-29T08:47:39Z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ystemDTAC">
    <vt:lpwstr/>
  </property>
  <property fmtid="{D5CDD505-2E9C-101B-9397-08002B2CF9AE}" pid="3" name="TaxKeyword">
    <vt:lpwstr/>
  </property>
  <property fmtid="{D5CDD505-2E9C-101B-9397-08002B2CF9AE}" pid="4" name="Topic">
    <vt:lpwstr/>
  </property>
  <property fmtid="{D5CDD505-2E9C-101B-9397-08002B2CF9AE}" pid="5" name="CriticalForLongTermRetention">
    <vt:lpwstr/>
  </property>
  <property fmtid="{D5CDD505-2E9C-101B-9397-08002B2CF9AE}" pid="6" name="DocumentType">
    <vt:lpwstr/>
  </property>
  <property fmtid="{D5CDD505-2E9C-101B-9397-08002B2CF9AE}" pid="7" name="GeographicScope">
    <vt:lpwstr/>
  </property>
  <property fmtid="{D5CDD505-2E9C-101B-9397-08002B2CF9AE}" pid="8" name="ContentTypeId">
    <vt:lpwstr>0x0101009BA85F8052A6DA4FA3E31FF9F74C697000531F4DE59322E04FAB9EEBBADE872929</vt:lpwstr>
  </property>
  <property fmtid="{D5CDD505-2E9C-101B-9397-08002B2CF9AE}" pid="9" name="OfficeDivision">
    <vt:lpwstr>3;#Turkey-4350|f1d77f1c-64d5-4405-826d-2eda2508ba1b</vt:lpwstr>
  </property>
  <property fmtid="{D5CDD505-2E9C-101B-9397-08002B2CF9AE}" pid="10" name="_dlc_DocIdItemGuid">
    <vt:lpwstr>3779dbfd-a50b-48b3-904a-0a82a3313cf2</vt:lpwstr>
  </property>
</Properties>
</file>